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87" r:id="rId7"/>
    <p:sldId id="288" r:id="rId8"/>
    <p:sldId id="262" r:id="rId9"/>
    <p:sldId id="263" r:id="rId10"/>
    <p:sldId id="289" r:id="rId11"/>
    <p:sldId id="264" r:id="rId12"/>
    <p:sldId id="265" r:id="rId13"/>
    <p:sldId id="290" r:id="rId14"/>
    <p:sldId id="268" r:id="rId15"/>
    <p:sldId id="292" r:id="rId16"/>
    <p:sldId id="269" r:id="rId17"/>
    <p:sldId id="291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2" r:id="rId27"/>
    <p:sldId id="283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3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7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5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5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2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E821-49F5-4E58-9F69-CA9EE1CAEC0F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D650-A6D2-44B0-A29C-1D9AB6AD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sotmarket.ru/standart/img/detskie-tovary/detskie-knigi/hudozhestvennaya-literatura/doktor-ajbolit-eksmo-chukovskij-k-i-0-1.png" TargetMode="External"/><Relationship Id="rId2" Type="http://schemas.openxmlformats.org/officeDocument/2006/relationships/hyperlink" Target="http://www.kniga.ru/upload/covers/e4f/e4f5ea1bf41558d55f7b5f8d8a6ea8a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imonino22.okis.ru/img/stimonino22/God_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32" y="862982"/>
            <a:ext cx="2380853" cy="2544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871537" y="285382"/>
            <a:ext cx="724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Интернет-проект «Диалог культур»-2015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537" y="4709955"/>
            <a:ext cx="80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«Северное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сияние»,</a:t>
            </a:r>
          </a:p>
          <a:p>
            <a:pPr lvl="1" algn="r"/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№5 п. Печенга, Мурманская обл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3997" y="3324961"/>
            <a:ext cx="721684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литературы 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Перекрестки культур»</a:t>
            </a:r>
          </a:p>
          <a:p>
            <a:pPr algn="ctr"/>
            <a:endParaRPr lang="ru-RU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7366" y="525634"/>
            <a:ext cx="279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Мультимедиа-проект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" y="945491"/>
            <a:ext cx="8615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Мери Додж соединила в своем рассказе нравственность простой, задушевной истории бедного семейства с интересным путешествием по Голландии – любопытной, оригинальной стране, рассказывая об ее истории, географии, жизни и обычаях ее жителей.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5924" y="386447"/>
            <a:ext cx="6272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М. М. Додж «Серебряные коньки» (1865).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upload.wikimedia.org/wikipedia/commons/8/82/Mary_Mapes_Dod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5" y="2335532"/>
            <a:ext cx="2147889" cy="289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-fotki.yandex.ru/get/6742/253578335.2b/0_18b9e1_4d28473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91" y="2335533"/>
            <a:ext cx="2046984" cy="289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0.gstatic.com/images?q=tbn:ANd9GcSfyPTkeZmf2NCg2q6MpnXtvDh1DYgeHmCweYHKmXK17glrkIs2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84" y="2335532"/>
            <a:ext cx="2144712" cy="289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4" y="224135"/>
            <a:ext cx="83296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Л. К. Кэрролл «Приключения Алисы в Стране Чудес» (1865).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" y="680670"/>
            <a:ext cx="8472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Две сказки английского писателя Льюиса Кэрролла «Алиса в Стране чудес» и «Сквозь Зеркало и Что там увидела Алиса» (или «Алиса в Зазеркалье») давно уже стали достоянием мировой культуры. Их судьба уникальна: написанные для детей, они не только вошли в классику литературы для взрослых, но и вызывают в наши дни самое пристальное внимание представителей гуманитарных и естественных наук.</a:t>
            </a:r>
          </a:p>
        </p:txBody>
      </p:sp>
      <p:pic>
        <p:nvPicPr>
          <p:cNvPr id="8194" name="Picture 2" descr="http://modernlib.ru/books/kerroll_lyuis/priklyucheniya_alisi_v_strane_chudes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34996"/>
            <a:ext cx="2073276" cy="275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Эксплуатация автомобиля и техническое обслуживание автомобиля - Зарубежная литературная сказка - Сказки. Фольклор - Детская ху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2" y="2405383"/>
            <a:ext cx="193591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Художественная литерату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60" y="2434996"/>
            <a:ext cx="2070239" cy="275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900" y="731966"/>
            <a:ext cx="8472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Интерес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неслучаен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ибо создатель этих сказок, Чарлз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Лютвидж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Доджсон, выступавший в литературе под именем Льюиса Кэрролла, был профессиональным математиком, немало размышлявшим над различными аспектами математики и смежных с нею проблем, которые в середине прошлого века еще не оформились в самостоятельные науки.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4" y="224135"/>
            <a:ext cx="83296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Л. К. Кэрролл «Приключения Алисы в Стране Чудес» (1865). </a:t>
            </a:r>
          </a:p>
        </p:txBody>
      </p:sp>
      <p:pic>
        <p:nvPicPr>
          <p:cNvPr id="10242" name="Picture 2" descr="Кэрролл Л.: Приключения Алисы в Стране Чудес/тканевая обложка / Shop01 - проект компании Мелом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11940"/>
            <a:ext cx="3914776" cy="283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Иллюстрация 5 из 51 для Приключения Алисы в Стране Чудес - Льюис Кэрролл Лабиринт - книги. . Источник: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31" y="2537589"/>
            <a:ext cx="4503243" cy="277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" y="680670"/>
            <a:ext cx="8486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Кэрролл предвосхитил и на интуитивном уровне постиг многое из того, что лишь десятилетия спустя стало достоянием науки; его научные прозрения нашли свое особое выражение в тексте сказок. «Алиса в Стране чудес» и «Алиса в Зазеркалье», таким образом, возникли на пересечении двух планов, планов художественного и естественнонаучного мышления, что и объясняет своеобразие этого памятника и широту интереса к нему.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4" y="224135"/>
            <a:ext cx="83296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Л. К. Кэрролл «Приключения Алисы в Стране Чудес» (1865). </a:t>
            </a:r>
          </a:p>
        </p:txBody>
      </p:sp>
      <p:pic>
        <p:nvPicPr>
          <p:cNvPr id="9218" name="Picture 2" descr="Иллюстрация 20 из 48 для Приключения Алисы в Стране Чудес - Льюис Кэрролл Лабиринт - книги. Источник: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2711995"/>
            <a:ext cx="6986587" cy="261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3038" y="266997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лет – Ж. Верн «Таинственный остров» (1875).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4" y="643592"/>
            <a:ext cx="8543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Книга, одного из гениальнейших писателей Жюля Верна "Таинственный остров",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производит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очень сильное впечатление. С первых же строк автор уносит читателя в свой удивительный и полный приключений мир на воздушном шаре, в сопровождении небольшой группы героев. Каждый из них индивидуален. Их знания, собранные вместе, помогают им не просто приспособиться к существованию на это жалком клочке земли, а прекрасно жить на нем. </a:t>
            </a:r>
            <a:endParaRPr lang="ru-RU" dirty="0"/>
          </a:p>
        </p:txBody>
      </p:sp>
      <p:pic>
        <p:nvPicPr>
          <p:cNvPr id="5" name="Picture 2" descr="iPhone/iPod/iPad Жюль Верн - Таинственный остров 2000 / Русский скачать торрент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41" y="2674917"/>
            <a:ext cx="1985438" cy="272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Таинственный остров &quot; Мир книг-скачать книги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35" y="2674918"/>
            <a:ext cx="1942053" cy="272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упить книгу Таинственный остров Верн Ж. 978-5-17-069956-8 по цене 215 руб. или заказать с доставкой на дом - Интернет магазин 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r="17678"/>
          <a:stretch/>
        </p:blipFill>
        <p:spPr bwMode="auto">
          <a:xfrm>
            <a:off x="3486151" y="2674917"/>
            <a:ext cx="2043112" cy="272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3" y="617665"/>
            <a:ext cx="8758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Это книга, о человеческом характере, на что способен человек, если он поставит перед собой цель. Книга затягивает своим сюжетом, по ходу её чтения ставится всё интереснее, чем всё закончится, чего ещё добьются с помощью своего ума и трудолюбия главные герои, как справятся со своими испытаниями, и кто это таинственный помощник, который им помогал всё время.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3038" y="266997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лет – Ж. Верн «Таинственный остров» (1875).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72" name="Picture 8" descr="Верн Ж : Таинственный остров / Meloman.k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8445"/>
          <a:stretch/>
        </p:blipFill>
        <p:spPr bwMode="auto">
          <a:xfrm>
            <a:off x="1171575" y="2095813"/>
            <a:ext cx="2373474" cy="322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Иллюстрация 49 из 62 для Таинственный остров - Жюль Верн Лабиринт - книги. . Источник: Мартынова Анна Владимиро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094993"/>
            <a:ext cx="4229100" cy="322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038" y="266997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лет – Ж. Верн «Таинственный остров» (1875).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8" y="758041"/>
            <a:ext cx="8672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Каждая глава этой фантастической истории пропитана невероятными приключениями, таящимися опасностями, преданной дружбой и невероятным объемом научных знаний. Прочитав эту книгу можно научиться варить мыло, делать динамит, батарею Беккереля и многое другое. Разумеется, автор не приводит точных рецептов, но читать об этом очень интересно! И неожиданная концовка книги не оставит разочарованным ни одного читателя. </a:t>
            </a:r>
            <a:endParaRPr lang="ru-RU" dirty="0"/>
          </a:p>
        </p:txBody>
      </p:sp>
      <p:pic>
        <p:nvPicPr>
          <p:cNvPr id="13314" name="Picture 2" descr="Иллюстрация 6 из 15 для Таинственный остров - Жюль Верн Лабиринт - книги. . Источник: Алонсо Киха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512367"/>
            <a:ext cx="3676650" cy="275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Жюль Верн - развор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512367"/>
            <a:ext cx="4214812" cy="282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1863" y="765632"/>
            <a:ext cx="52863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Особо следует похвалить выполненное Жюлем Верном детальное описание природы острова, позволяющее при желании даже нарисовать подробную карту местности и мысленно жить вместе с героями книги в этих девственных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лесах.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Немалый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интерес представляют также подробные описания процесса обустройства острова Линкольна (именно так потерпевшие крушение назвали своё вынужденное пристанище). Поистине поражает и восхищает мощь человеческого разума, способного в течение нескольких месяцев превратить бесплодную пустыню и дикие заросли в процветающую деревню.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4013" y="305097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лет – Ж. Верн «Таинственный остров» (1875).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" y="4729074"/>
            <a:ext cx="8929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Книга поможет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скоротать время в компании остроумных и сильных духом людей, ещё раз доказывающих всему миру, что ничего невозможного не существует.</a:t>
            </a:r>
            <a:endParaRPr lang="ru-RU" dirty="0"/>
          </a:p>
        </p:txBody>
      </p:sp>
      <p:pic>
        <p:nvPicPr>
          <p:cNvPr id="14338" name="Picture 2" descr="Дети капитана Гранта. . Пятнадцатилетний капитан - Верн Ж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7" y="858530"/>
            <a:ext cx="2757487" cy="377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863" y="362635"/>
            <a:ext cx="6843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лет – К. Коллоди «Приключения Пиноккио» (1880).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31967"/>
            <a:ext cx="88439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Сказка  Карло  Коллоди  (1826-1890)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«Приключения  Пиноккио» переведена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87 языков. В России она впервые была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опубликована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1906 году издательством М. О. Вольфа,  причем  было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указано,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перевод сделан с 480-го итальянского издания!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 из самых смешных и самых трогательных книг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мировой литературы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Деревянного  длинноносого  Пиноккио,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несносного, доброго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буйного,  чувствительного,  остроумного,  глупого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пробка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 упрямого   как   осел,   плаксивого   и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смешливого, эгоистичного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великодушного, знают во всех странах.</a:t>
            </a:r>
          </a:p>
        </p:txBody>
      </p:sp>
      <p:pic>
        <p:nvPicPr>
          <p:cNvPr id="16386" name="Picture 2" descr="Комментар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58" y="3087067"/>
            <a:ext cx="1631992" cy="23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Лексика-online :: Тетрадь д/записи иностр.слов девочка в кимоно. Книжный интернет-магаз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90" y="3087067"/>
            <a:ext cx="1734582" cy="23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нижный магазин, букинистический и не только. Купить книги. Продать кни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57019"/>
            <a:ext cx="1584056" cy="235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863" y="362635"/>
            <a:ext cx="6843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лет – К. Коллоди «Приключения Пиноккио» (1880).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2" y="731967"/>
            <a:ext cx="8986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 маленьком  итальянском  городке Коллоди, в честь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которогои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детский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писатель Карло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Лоренцини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взял  себе  псевдоним,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стоит редкостное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изваяние   --   памятник   литературному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герою, деревянному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мальчишке по имени Пиноккио. На памятнике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высечена надпись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Бессмертному Пиноккио -- благодарные читатели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в возрасте от четырех до семидесяти лет.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еще  одна  подробность: "Пиноккио" на тосканском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диалекте означает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"кедровый орешек". Крепким оказался  этот  орешек.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Неподвластен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времени!</a:t>
            </a:r>
          </a:p>
        </p:txBody>
      </p:sp>
      <p:pic>
        <p:nvPicPr>
          <p:cNvPr id="15363" name="Picture 3" descr="Художники-иллюстраторы книг и откры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040291"/>
            <a:ext cx="4000500" cy="228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Иллюстрация 2 из 10 для Приключения Пиноккио - Карло Коллоди Лабиринт - книги. . Источник: Ледащева Татьяна Николаев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"/>
          <a:stretch/>
        </p:blipFill>
        <p:spPr bwMode="auto">
          <a:xfrm>
            <a:off x="4386261" y="3040292"/>
            <a:ext cx="3814764" cy="230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5" y="524172"/>
            <a:ext cx="8772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Девиз: «Будь </a:t>
            </a:r>
            <a:r>
              <a:rPr lang="ru-RU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модным – читай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книги!»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ru-RU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Год </a:t>
            </a:r>
            <a:r>
              <a:rPr lang="ru-RU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литературы: время читать!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5" y="2572553"/>
            <a:ext cx="8258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Главной целью проведения Года литературы является привлечение внимания общества к классической и современной литературе и чтению. Реализация роли литературы как духовно-нравственной основы развития личности, привлечение внимания общества к вопросам литературы и литературного творчества, развитие и продвижение литературного наследия региона, обеспечения максимальной доступности книжной культуры, повышение роли русской литературы и русского языка в современном мире.</a:t>
            </a:r>
          </a:p>
        </p:txBody>
      </p:sp>
    </p:spTree>
    <p:extLst>
      <p:ext uri="{BB962C8B-B14F-4D97-AF65-F5344CB8AC3E}">
        <p14:creationId xmlns:p14="http://schemas.microsoft.com/office/powerpoint/2010/main" val="39337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300" y="376923"/>
            <a:ext cx="668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лет – А. Линдгрен 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Пеппи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Длинный чулок» (1945).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5" y="746255"/>
            <a:ext cx="8615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45454"/>
                </a:solidFill>
                <a:latin typeface="PTSansRegular"/>
              </a:rPr>
              <a:t>Свою первую большую сказку — </a:t>
            </a:r>
            <a:r>
              <a:rPr lang="ru-RU" dirty="0" err="1">
                <a:solidFill>
                  <a:srgbClr val="545454"/>
                </a:solidFill>
                <a:latin typeface="PTSansRegular"/>
              </a:rPr>
              <a:t>Пеппи</a:t>
            </a:r>
            <a:r>
              <a:rPr lang="ru-RU" dirty="0">
                <a:solidFill>
                  <a:srgbClr val="545454"/>
                </a:solidFill>
                <a:latin typeface="PTSansRegular"/>
              </a:rPr>
              <a:t> Длинный чулок — </a:t>
            </a:r>
            <a:r>
              <a:rPr lang="ru-RU" dirty="0" err="1">
                <a:solidFill>
                  <a:srgbClr val="545454"/>
                </a:solidFill>
                <a:latin typeface="PTSansRegular"/>
              </a:rPr>
              <a:t>Астрид</a:t>
            </a:r>
            <a:r>
              <a:rPr lang="ru-RU" dirty="0">
                <a:solidFill>
                  <a:srgbClr val="545454"/>
                </a:solidFill>
                <a:latin typeface="PTSansRegular"/>
              </a:rPr>
              <a:t> Линдгрен написала в подарок дочери в 1944 году. Когда дочке Карин исполнилось семь лет, она тяжело заболела и пролежала в постели несколько месяцев. Каждый вечер девочка просила у матери что-нибудь ей рассказать. «Однажды, когда я не знала, о чем повествовать, она сделала заказ — о </a:t>
            </a:r>
            <a:r>
              <a:rPr lang="ru-RU" dirty="0" err="1">
                <a:solidFill>
                  <a:srgbClr val="545454"/>
                </a:solidFill>
                <a:latin typeface="PTSansRegular"/>
              </a:rPr>
              <a:t>Пеппи</a:t>
            </a:r>
            <a:r>
              <a:rPr lang="ru-RU" dirty="0">
                <a:solidFill>
                  <a:srgbClr val="545454"/>
                </a:solidFill>
                <a:latin typeface="PTSansRegular"/>
              </a:rPr>
              <a:t> Длинный чулок. Я не спросила, кто это, и начала рассказывать невероятные истории, которые соответствовали бы странному имени девочки...</a:t>
            </a:r>
            <a:endParaRPr lang="ru-RU" dirty="0"/>
          </a:p>
        </p:txBody>
      </p:sp>
      <p:pic>
        <p:nvPicPr>
          <p:cNvPr id="17410" name="Picture 2" descr="Пеппи Длинный чулок отправляется в путь Линдгрен А. Книги Де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750049"/>
            <a:ext cx="2059685" cy="25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Путешествие с Пеппи Длинныйчулок (1970) смотреть онлайн в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91" y="2777581"/>
            <a:ext cx="1993968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Купить книгу &quot;Пеппи Длинныйчулок в стране Веселии&quot; Линдгрен А. 978-5-271-45642-8 по цене 455 руб. или заказать с доставкой на д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31" y="2777580"/>
            <a:ext cx="1914257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850" y="357873"/>
            <a:ext cx="668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лет – А. Линдгрен «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Пеппи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Длинный чулок» (1945).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8" y="768610"/>
            <a:ext cx="877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SansRegular"/>
              </a:rPr>
              <a:t>Юмористическая повесть известной шведской писательницы о чудесных путешествиях и забавных приключениях девочки по имени </a:t>
            </a:r>
            <a:r>
              <a:rPr lang="ru-RU" dirty="0" err="1">
                <a:latin typeface="PTSansRegular"/>
              </a:rPr>
              <a:t>Пеппи</a:t>
            </a:r>
            <a:r>
              <a:rPr lang="ru-RU" dirty="0">
                <a:latin typeface="PTSansRegular"/>
              </a:rPr>
              <a:t> </a:t>
            </a:r>
            <a:r>
              <a:rPr lang="ru-RU" dirty="0" smtClean="0">
                <a:latin typeface="PTSansRegular"/>
              </a:rPr>
              <a:t>Длинный чулок</a:t>
            </a:r>
            <a:r>
              <a:rPr lang="ru-RU" dirty="0">
                <a:latin typeface="PTSansRegular"/>
              </a:rPr>
              <a:t>, у которой было доброе сердце, щедрая душа и слишком горячая голова.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8" y="1547607"/>
            <a:ext cx="87725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Пеппи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длинный чулок – очень интересный и необычный персонаж. Она – девочка - скакалка, она девочка-загадка, она – девочка – чудо! Конечно, нечто фантастическое есть в ее образе. Но, по крайней мере, это просто, интересно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чудесно!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Пеппи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сильно отличается от своих ровесников: и внешне, и по поведению. Она – необычная, не такая как все. Но, за этой необычностью, кроется добрая, милая и чудная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девчушка.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сильная и физически, и морально!</a:t>
            </a:r>
            <a:endParaRPr lang="ru-RU" dirty="0"/>
          </a:p>
        </p:txBody>
      </p:sp>
      <p:pic>
        <p:nvPicPr>
          <p:cNvPr id="18434" name="Picture 2" descr="БИБЛИОТЕКА - ПАМЯТЬ О ЖИТЕЛЯХ НЕВСКОГО РАЙОНА, ПОГИБШИХ В ГОДЫ БЛОКА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4" y="3432217"/>
            <a:ext cx="1460783" cy="193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упить книгу &quot;Пеппи Длинный чулок в стране Веселии. Пеппи Длинный чулок в Парке-где-растет-хмель&quot; Линдгрен А. 9785170602865 по 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12644"/>
          <a:stretch/>
        </p:blipFill>
        <p:spPr bwMode="auto">
          <a:xfrm>
            <a:off x="6217180" y="3376336"/>
            <a:ext cx="1381586" cy="196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Рецензия на книгу. . Пеппи Длинный чулок отправляется в путь. . Книжный магазин Literatura.by. . Доставка книг по Беларус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57" y="3432216"/>
            <a:ext cx="2726153" cy="193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" y="259273"/>
            <a:ext cx="88439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лет – А. Линдгрен «Малыш и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живет на крыше» (1955).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7" y="259273"/>
            <a:ext cx="884396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лет – А. Линдгрен «Малыш и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живет на крыше» (1955).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1" y="893327"/>
            <a:ext cx="8601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PT Sans"/>
              </a:rPr>
              <a:t>Малыш и </a:t>
            </a:r>
            <a:r>
              <a:rPr lang="ru-RU" dirty="0" err="1">
                <a:solidFill>
                  <a:srgbClr val="444444"/>
                </a:solidFill>
                <a:latin typeface="PT Sans"/>
              </a:rPr>
              <a:t>Карлсон</a:t>
            </a:r>
            <a:r>
              <a:rPr lang="ru-RU" dirty="0">
                <a:solidFill>
                  <a:srgbClr val="444444"/>
                </a:solidFill>
                <a:latin typeface="PT Sans"/>
              </a:rPr>
              <a:t>, который живёт на крыше - это история маленького мальчика Малыша, который познакомился с лучшим в мире </a:t>
            </a:r>
            <a:r>
              <a:rPr lang="ru-RU" dirty="0" err="1">
                <a:solidFill>
                  <a:srgbClr val="444444"/>
                </a:solidFill>
                <a:latin typeface="PT Sans"/>
              </a:rPr>
              <a:t>Карлсоном</a:t>
            </a:r>
            <a:r>
              <a:rPr lang="ru-RU" dirty="0">
                <a:solidFill>
                  <a:srgbClr val="444444"/>
                </a:solidFill>
                <a:latin typeface="PT Sans"/>
              </a:rPr>
              <a:t>, который всегда весёлый, любит поесть и поиграть. Родители и друзья Малыша считают, что </a:t>
            </a:r>
            <a:r>
              <a:rPr lang="ru-RU" dirty="0" err="1">
                <a:solidFill>
                  <a:srgbClr val="444444"/>
                </a:solidFill>
                <a:latin typeface="PT Sans"/>
              </a:rPr>
              <a:t>Карлон</a:t>
            </a:r>
            <a:r>
              <a:rPr lang="ru-RU" dirty="0">
                <a:solidFill>
                  <a:srgbClr val="444444"/>
                </a:solidFill>
                <a:latin typeface="PT Sans"/>
              </a:rPr>
              <a:t> - это вымышленный друг, но неожиданно знакомятся с ним сами.</a:t>
            </a:r>
            <a:endParaRPr lang="ru-RU" dirty="0"/>
          </a:p>
        </p:txBody>
      </p:sp>
      <p:pic>
        <p:nvPicPr>
          <p:cNvPr id="5" name="Picture 2" descr="http://royallib.com/data/images/76/cover_76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370655"/>
            <a:ext cx="19050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kniga.ru/upload/covers/e4f/e4f5ea1bf41558d55f7b5f8d8a6ea8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370655"/>
            <a:ext cx="2021582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baby-nn.ru/u/dd/news/296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39" y="2370655"/>
            <a:ext cx="2895097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Картинки по запросу А. Линдгрен «Малыш и Карлсон, который живет на крыш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А. Линдгрен «Малыш и Карлсон, который живет на крыше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8599" y="3278084"/>
            <a:ext cx="8715375" cy="2100366"/>
            <a:chOff x="228599" y="2949574"/>
            <a:chExt cx="8715375" cy="2428876"/>
          </a:xfrm>
        </p:grpSpPr>
        <p:pic>
          <p:nvPicPr>
            <p:cNvPr id="19460" name="Picture 4" descr="http://o5bred.narod.ru/olderfiles/2/malysh.i.karlson_023_0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2949575"/>
              <a:ext cx="3238500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6" descr="http://www.bebinka.ru/sites/default/files/images_event/malysh-i-karlson_samara_bebink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887" y="2949574"/>
              <a:ext cx="2986087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ttp://sanatatur.ru/static_1/f/e/fe52785eb00b70a96c40beff98fb0e9d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14" y="2949574"/>
              <a:ext cx="2874973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12749" y="692760"/>
            <a:ext cx="85312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T Sans"/>
              </a:rPr>
              <a:t>И</a:t>
            </a:r>
            <a:r>
              <a:rPr lang="ru-RU" dirty="0">
                <a:latin typeface="PT Sans"/>
              </a:rPr>
              <a:t> </a:t>
            </a:r>
            <a:r>
              <a:rPr lang="ru-RU" dirty="0" err="1">
                <a:latin typeface="PT Sans"/>
              </a:rPr>
              <a:t>Карлсон</a:t>
            </a:r>
            <a:r>
              <a:rPr lang="ru-RU" dirty="0">
                <a:latin typeface="PT Sans"/>
              </a:rPr>
              <a:t>, и </a:t>
            </a:r>
            <a:r>
              <a:rPr lang="ru-RU" dirty="0" err="1">
                <a:latin typeface="PT Sans"/>
              </a:rPr>
              <a:t>Пеппи</a:t>
            </a:r>
            <a:r>
              <a:rPr lang="ru-RU" dirty="0">
                <a:latin typeface="PT Sans"/>
              </a:rPr>
              <a:t>, появляясь в жизни самых обыкновенных детей, в мгновение ока становятся их лучшими друзьями. Одна из самых примечательных их черт – это сочетание детскости и взрослости, иными словами, они могут веселиться так же самозабвенно и беззаботно, как маленькие дети, и в то же время, когда они рядом, любая проблема кажется совершенно пустяковой. Наверное, ни один ребенок не отказался бы от такого друга, как </a:t>
            </a:r>
            <a:r>
              <a:rPr lang="ru-RU" dirty="0" err="1">
                <a:latin typeface="PT Sans"/>
              </a:rPr>
              <a:t>Пеппи</a:t>
            </a:r>
            <a:r>
              <a:rPr lang="ru-RU" dirty="0">
                <a:latin typeface="PT Sans"/>
              </a:rPr>
              <a:t> или </a:t>
            </a:r>
            <a:r>
              <a:rPr lang="ru-RU" dirty="0" err="1">
                <a:latin typeface="PT Sans"/>
              </a:rPr>
              <a:t>Карлсон</a:t>
            </a:r>
            <a:r>
              <a:rPr lang="ru-RU" dirty="0">
                <a:latin typeface="PT Sans"/>
              </a:rPr>
              <a:t>, и умение Линдгрен так мастерски описать характер персонажа, симпатичного всем детям без исключения, действительно удивляет.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037" y="259273"/>
            <a:ext cx="884396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лет – А. Линдгрен «Малыш и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живет на крыше» (1955).</a:t>
            </a:r>
          </a:p>
        </p:txBody>
      </p:sp>
    </p:spTree>
    <p:extLst>
      <p:ext uri="{BB962C8B-B14F-4D97-AF65-F5344CB8AC3E}">
        <p14:creationId xmlns:p14="http://schemas.microsoft.com/office/powerpoint/2010/main" val="2587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5912" y="376923"/>
            <a:ext cx="7386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лет – Чуковский К.И. «Доктор Айболит» (1925).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" y="974675"/>
            <a:ext cx="870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«Доктор Айболит» - одна из самых знаменитых сказок Корнея Чуковского.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Айболит - сказка рассказывающая нам о добром и самоотверженном докторе, который лечит больных зверей, зачастую сам рискуя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жизнью.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://img-sotmarket.ru/standart/img/detskie-tovary/detskie-knigi/hudozhestvennaya-literatura/doktor-ajbolit-eksmo-chukovskij-k-i-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59" y="2277302"/>
            <a:ext cx="2240415" cy="29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alpach.3dn.ru/lib_audio_pic/doktor_aibo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5" y="2277303"/>
            <a:ext cx="2436815" cy="293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planetaskazok.ru/images/stories/chukovsky/aibolit/img_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4206" r="8450" b="8178"/>
          <a:stretch/>
        </p:blipFill>
        <p:spPr bwMode="auto">
          <a:xfrm>
            <a:off x="3403566" y="2277303"/>
            <a:ext cx="2436877" cy="29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775" y="334060"/>
            <a:ext cx="7386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лет – Чуковский К.И. «Доктор Айболит» (1925).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" y="946101"/>
            <a:ext cx="87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Прототипом доктора Айболита послужил известный еврейский врач и общественный деятель 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Шабад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проживавший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Вильнюсе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Корней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Чуковский дважды останавливался в его доме во время приездов в Вильнюс в 1905 и 1912 годах</a:t>
            </a:r>
          </a:p>
        </p:txBody>
      </p:sp>
      <p:pic>
        <p:nvPicPr>
          <p:cNvPr id="22530" name="Picture 2" descr="http://www.planetaskazok.ru/images/stories/chukovsky/aibolit/img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2" y="2146429"/>
            <a:ext cx="2573747" cy="30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ululu.ru/shots/8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6" y="2146429"/>
            <a:ext cx="2411414" cy="30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botinok.co.il/sites/default/files/images/88852ed4e0f7f5670f5e1a39f4d14869_1-web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5900737" y="2145441"/>
            <a:ext cx="2416441" cy="302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achalka.com/sites/default/userpic/sheikina/__2013-04-17__22.46.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9144000" cy="51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868" y="4729161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182" y="114298"/>
            <a:ext cx="1986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К</a:t>
            </a:r>
            <a:r>
              <a:rPr lang="ru-RU" sz="4800" b="1" dirty="0" smtClean="0">
                <a:solidFill>
                  <a:srgbClr val="C00000"/>
                </a:solidFill>
              </a:rPr>
              <a:t>НИГИ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0314" y="4428675"/>
            <a:ext cx="354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Будь модным – читай книги! 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2" y="951995"/>
            <a:ext cx="8629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http://www.kaverin.ru/reading/biblio_daty/1747</a:t>
            </a:r>
          </a:p>
          <a:p>
            <a:r>
              <a:rPr lang="ru-RU" sz="1400" dirty="0"/>
              <a:t>http://www.mnogoknig.lv/pics/products/mid/20141104134700H3qx.jpg</a:t>
            </a:r>
          </a:p>
          <a:p>
            <a:r>
              <a:rPr lang="ru-RU" sz="1400" dirty="0"/>
              <a:t>http://modernlib.ru/books/kerroll_lyuis/priklyucheniya_alisi_v_strane_chudes/cover.jpg</a:t>
            </a:r>
          </a:p>
          <a:p>
            <a:r>
              <a:rPr lang="ru-RU" sz="1400" dirty="0"/>
              <a:t>http://static.ozone.ru/multimedia/books_covers/1005831200.jpg</a:t>
            </a:r>
          </a:p>
          <a:p>
            <a:r>
              <a:rPr lang="ru-RU" sz="1400" dirty="0"/>
              <a:t>http://download-b25.ru/uploads/tainstvenniy_ostrov.jpg</a:t>
            </a:r>
          </a:p>
          <a:p>
            <a:r>
              <a:rPr lang="ru-RU" sz="1400" dirty="0"/>
              <a:t>http://densoft.cc/uploads/posts/2012-10/1351421275_abc8bb0e-a343-47d0-ba55-623df5f91ea0.jpg</a:t>
            </a:r>
          </a:p>
          <a:p>
            <a:r>
              <a:rPr lang="ru-RU" sz="1400" dirty="0"/>
              <a:t>http://img.labirint.ru/images/comments_pic/1035/05lab3qpd1283150669.jpg</a:t>
            </a:r>
          </a:p>
          <a:p>
            <a:r>
              <a:rPr lang="ru-RU" sz="1400" dirty="0"/>
              <a:t>http://www.zavodnoi-apelsin.ru/images/catalog/vern/vern_razv.png</a:t>
            </a:r>
          </a:p>
          <a:p>
            <a:r>
              <a:rPr lang="ru-RU" sz="1400" dirty="0"/>
              <a:t>http://chto-chitat-detyam.ru/img/041.jpg</a:t>
            </a:r>
          </a:p>
          <a:p>
            <a:r>
              <a:rPr lang="ru-RU" sz="1400" dirty="0"/>
              <a:t>http://www.knigisosklada.ru/images/books/1841/big/1841991.jpg</a:t>
            </a:r>
          </a:p>
          <a:p>
            <a:r>
              <a:rPr lang="ru-RU" sz="1400" dirty="0"/>
              <a:t>http://mybook.in.ua/files/books/middle/image_108540_1.jpeg</a:t>
            </a:r>
          </a:p>
          <a:p>
            <a:r>
              <a:rPr lang="ru-RU" sz="1400" dirty="0"/>
              <a:t>http://f7.ifotki.info/org/d353f3f1d198e00df00412b5d90db55f59b2a472548418.jpg</a:t>
            </a:r>
          </a:p>
          <a:p>
            <a:r>
              <a:rPr lang="ru-RU" sz="1400" dirty="0"/>
              <a:t>http://ruslania.com/pictures/big/9785170787609.jpg</a:t>
            </a:r>
          </a:p>
          <a:p>
            <a:r>
              <a:rPr lang="ru-RU" sz="1400" dirty="0"/>
              <a:t>http://s2.goods.ozstatic.by/ay/1000/193/301/10/10301193_0.jpg</a:t>
            </a:r>
          </a:p>
          <a:p>
            <a:r>
              <a:rPr lang="ru-RU" sz="1400" dirty="0"/>
              <a:t>http://e5img.ru/image/big/85/73/peppi-dlinnyiy-chulok-v-strane-veselii-peppi-dlinnyiy-chulok-v-parke-gde-rastet-hmel_5717385.jpg</a:t>
            </a:r>
          </a:p>
          <a:p>
            <a:r>
              <a:rPr lang="ru-RU" sz="1400" dirty="0"/>
              <a:t>http://royallib.com/data/images/76/cover_76690.jpg</a:t>
            </a:r>
          </a:p>
          <a:p>
            <a:r>
              <a:rPr lang="ru-RU" sz="1400" dirty="0">
                <a:hlinkClick r:id="rId2"/>
              </a:rPr>
              <a:t>http://</a:t>
            </a:r>
            <a:r>
              <a:rPr lang="ru-RU" sz="1400" dirty="0" smtClean="0">
                <a:hlinkClick r:id="rId2"/>
              </a:rPr>
              <a:t>www.kniga.ru/upload/covers/e4f/e4f5ea1bf41558d55f7b5f8d8a6ea8a9.jpg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img-sotmarket.ru/standart/img/detskie-tovary/detskie-knigi/hudozhestvennaya-literatura/doktor-ajbolit-eksmo-chukovskij-k-i-0-1.png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" y="457201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" y="1551804"/>
            <a:ext cx="905827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180 лет – Х. К. Андерсен «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Дюймовочка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(1835).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– М. М. Додж «Серебряные коньки» (1865). 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Л. К. Кэрролл «Приключения Алисы в Стране Чудес» (1865). 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140 лет – Ж. Верн «Таинственный остров» (1875).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135 лет – К. Коллоди «Приключения Пиноккио» (1880).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 лет – А. Линдгрен «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Пеппи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Длинный чулок» (1945).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 лет – А. Линдгрен «Малыш и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который живет на крыше» (1955).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лет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Чуковский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К.И. «Доктор Айболит» (1925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1626" y="961551"/>
            <a:ext cx="611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Произведения – юбиляры 2015 года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357" y="272535"/>
            <a:ext cx="552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лет – Х. К. Андерсен 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Дюймовочка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(1835).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Сочинения по произведению «Снежная Королева» Андерсе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6" y="2235459"/>
            <a:ext cx="2117332" cy="284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чинение - Снежная королева - Q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" y="2278321"/>
            <a:ext cx="2053517" cy="27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936" y="587886"/>
            <a:ext cx="8617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Мы очень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любим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читать сказки, потому что там есть волшебство и чудеса, неожиданности и самые невероятные приключения.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сказками удивительного датского сказочника мы знакомимся, еще не научившись читать. «Стойкий оловянный солдатик» и «Гадкий утенок»,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Дюймовочка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и «Русалочка» становятся нашими друзьями еще в раннем детстве.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5083" y="3117087"/>
            <a:ext cx="6436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       Ганс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Христиан Андерсен написал более 170 сказок. Совершенно невозможно поверить, что обыкновенный человек мог сочинить такие прекрасные 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истории.</a:t>
            </a:r>
          </a:p>
          <a:p>
            <a:pPr algn="just"/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       Сказка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Дюймовочка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» 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впервые была опубликована в Дании в 1835 году  в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составе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второго тома «Сказок, рассказанных для детей». Как и большинство сказок Андерсена, эта сказка выдумана лично автором, а не заимствована «у народа».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4778" y="1990986"/>
            <a:ext cx="430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«Моя жизнь </a:t>
            </a:r>
            <a:r>
              <a:rPr lang="ru-RU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– это прекрасная </a:t>
            </a: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сказка, </a:t>
            </a:r>
            <a:r>
              <a:rPr lang="ru-RU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богатая событиями, благословенная</a:t>
            </a: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».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r"/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Г. Х. Андерсен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231" y="343971"/>
            <a:ext cx="552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лет – Х. К. Андерсен 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Дюймовочка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(1835).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4701" y="713303"/>
            <a:ext cx="5543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>
                <a:latin typeface="Helvetica Neue"/>
              </a:rPr>
              <a:t>В саду протекал широкий ручей. Здесь жила жаба со своим гадким и противным сыном. Когда </a:t>
            </a:r>
            <a:r>
              <a:rPr lang="ru-RU" dirty="0" err="1">
                <a:latin typeface="Helvetica Neue"/>
              </a:rPr>
              <a:t>Дюймовочка</a:t>
            </a:r>
            <a:r>
              <a:rPr lang="ru-RU" dirty="0">
                <a:latin typeface="Helvetica Neue"/>
              </a:rPr>
              <a:t> проснулась рано утром и увидела куда попала, то горько заплакала. Кругом куда не посмотришь вода, и ей никак не перебраться на берег. - Вот мой сынок! Он будет твоим </a:t>
            </a:r>
            <a:r>
              <a:rPr lang="ru-RU" dirty="0" smtClean="0">
                <a:latin typeface="Helvetica Neue"/>
              </a:rPr>
              <a:t>мужем.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  <a:p>
            <a:pPr indent="357188" algn="just"/>
            <a:r>
              <a:rPr lang="ru-RU" dirty="0" smtClean="0">
                <a:latin typeface="Helvetica Neue"/>
              </a:rPr>
              <a:t>Сказка </a:t>
            </a:r>
            <a:r>
              <a:rPr lang="ru-RU" dirty="0">
                <a:latin typeface="Helvetica Neue"/>
              </a:rPr>
              <a:t>о девочке, ростом не больше дюйма, по воле судьбы отправившейся в путешествие. После многих приключений она встречает своего жениха - эльфа и становится королевой цветов.</a:t>
            </a:r>
          </a:p>
        </p:txBody>
      </p:sp>
      <p:pic>
        <p:nvPicPr>
          <p:cNvPr id="2050" name="Picture 2" descr="http://festival.1september.ru/articles/534432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" y="713303"/>
            <a:ext cx="2880577" cy="20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6237" y="37481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Helvetica Neue"/>
              </a:rPr>
              <a:t>Вначале ячменное зернышко было.</a:t>
            </a:r>
          </a:p>
          <a:p>
            <a:r>
              <a:rPr lang="ru-RU" dirty="0">
                <a:latin typeface="Helvetica Neue"/>
              </a:rPr>
              <a:t>Мама в горшочек его посадила.</a:t>
            </a:r>
          </a:p>
          <a:p>
            <a:r>
              <a:rPr lang="ru-RU" dirty="0">
                <a:latin typeface="Helvetica Neue"/>
              </a:rPr>
              <a:t>Вырос чудесный цветочек потом,</a:t>
            </a:r>
          </a:p>
          <a:p>
            <a:r>
              <a:rPr lang="ru-RU" dirty="0">
                <a:latin typeface="Helvetica Neue"/>
              </a:rPr>
              <a:t>Девочку-крошку нашла мама в нём.</a:t>
            </a:r>
          </a:p>
        </p:txBody>
      </p:sp>
      <p:pic>
        <p:nvPicPr>
          <p:cNvPr id="2052" name="Picture 4" descr="Дюймовочка - Ольга Васильевна Смир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" y="3107870"/>
            <a:ext cx="2880577" cy="20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3231" y="343971"/>
            <a:ext cx="552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лет – Х. К. Андерсен 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Дюймовочка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(1835).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210" y="706516"/>
            <a:ext cx="8534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2006 году скульптура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Дюймовочки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(скульпторы В. Звонов и А.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Бутаев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) была установлена на центральной аллее парка города Сочи.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074" name="Picture 2" descr="http://icache2.rutraveller.ru/icache/place/1/521/087/152187_603x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30477"/>
          <a:stretch/>
        </p:blipFill>
        <p:spPr bwMode="auto">
          <a:xfrm>
            <a:off x="641416" y="1572517"/>
            <a:ext cx="3073334" cy="350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7854" y="17205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Памятник выполнен в смешанной технике и представляет собой изящную композицию - героиня известной всем с детства сказки сидит на большом цветке, лепестки которого опущены вниз, словно цветок заснул. 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Дюймовочка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выгляди задумчивой, сложив руки на коленях и размышляя о чем-то своем.</a:t>
            </a:r>
          </a:p>
        </p:txBody>
      </p:sp>
    </p:spTree>
    <p:extLst>
      <p:ext uri="{BB962C8B-B14F-4D97-AF65-F5344CB8AC3E}">
        <p14:creationId xmlns:p14="http://schemas.microsoft.com/office/powerpoint/2010/main" val="32729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3231" y="343971"/>
            <a:ext cx="552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лет – Х. К. Андерсен 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Дюймовочка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(1835).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347" y="713303"/>
            <a:ext cx="8534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 городе Оденсе установлен памятник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Дюймовочке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. Маленькая фигура девочки располагается в распускающемся соцветии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4098" name="Picture 2" descr="Оденсе - город Г.Х.Андерсе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 bwMode="auto">
          <a:xfrm>
            <a:off x="1547269" y="1359634"/>
            <a:ext cx="6096000" cy="402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очка персо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81" y="5532656"/>
            <a:ext cx="1071721" cy="10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ллюстрация 16 из 32 для Ханс Бринкер, или Серебряные коньки - Мэри Додж Лабиринт - кни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4137" r="52223" b="10900"/>
          <a:stretch/>
        </p:blipFill>
        <p:spPr bwMode="auto">
          <a:xfrm>
            <a:off x="1493044" y="1871662"/>
            <a:ext cx="2357438" cy="35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4463" y="334060"/>
            <a:ext cx="611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М. М. Додж «Серебряные коньки» (1865).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Скачать бесплатно - Мери Мейп Додж. Серебряные коньк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r="11944"/>
          <a:stretch/>
        </p:blipFill>
        <p:spPr bwMode="auto">
          <a:xfrm>
            <a:off x="157163" y="1384149"/>
            <a:ext cx="2514600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7644" y="1269452"/>
            <a:ext cx="4972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Любимая многими с детства повесть Мери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Мейпс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Додж о сказочной Голландии — стране тюльпанов и плотин, где зимой все катаются на коньках и под Рождество происходят чудеса.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Писательница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рассказывает поучительную рождественскую историю и приглашает в интересное путешествие по Голландии, мастерски вплетая в повествование любопытные сведения о географии и истории этой удивительной страны, о жизни и обычаях ее жителей.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036" y="376922"/>
            <a:ext cx="6272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 – М. М. Додж «Серебряные коньки» (1865).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031" y="3929778"/>
            <a:ext cx="8608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Этой повестью зачитывались еще наши бабушки и дедушки, когда были детьми. Простая и трогательная история, произошедшая в одном семействе, — о преодолении трудностей, о самопожертвовании ради близких, несет в себе светлую веру в добро и в то, что все обязательно закончится хорошо.</a:t>
            </a:r>
            <a:endParaRPr lang="ru-RU" dirty="0"/>
          </a:p>
        </p:txBody>
      </p:sp>
      <p:pic>
        <p:nvPicPr>
          <p:cNvPr id="6146" name="Picture 2" descr="Купить книгу &quot;Ханс Бринкер, или серебряные коньки&quot; Мери Мейпс Додж в книжном интернет-магазине Read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93" y="976212"/>
            <a:ext cx="2187693" cy="291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усские мальчики. . Крутые горы. . Музыка. . Деревянные кони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29" y="963898"/>
            <a:ext cx="1916113" cy="290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haltay0boltay: М.М.Додж. &quot;Ханс Бринкер или Серебряные коньки&quot; (илл.И.Морозовой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5" y="963898"/>
            <a:ext cx="1960563" cy="292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78f533db241a2c5905a9bfedb8a5537932b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1867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Aida</dc:creator>
  <cp:lastModifiedBy>Евгений Шутов</cp:lastModifiedBy>
  <cp:revision>26</cp:revision>
  <dcterms:created xsi:type="dcterms:W3CDTF">2015-04-16T13:58:37Z</dcterms:created>
  <dcterms:modified xsi:type="dcterms:W3CDTF">2015-05-18T06:16:39Z</dcterms:modified>
</cp:coreProperties>
</file>