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5" r:id="rId3"/>
    <p:sldId id="290" r:id="rId4"/>
    <p:sldId id="286" r:id="rId5"/>
    <p:sldId id="284" r:id="rId6"/>
    <p:sldId id="315" r:id="rId7"/>
    <p:sldId id="317" r:id="rId8"/>
    <p:sldId id="318" r:id="rId9"/>
    <p:sldId id="301" r:id="rId10"/>
    <p:sldId id="316" r:id="rId11"/>
    <p:sldId id="307" r:id="rId12"/>
    <p:sldId id="303" r:id="rId13"/>
    <p:sldId id="305" r:id="rId14"/>
    <p:sldId id="308" r:id="rId15"/>
    <p:sldId id="311" r:id="rId16"/>
    <p:sldId id="309" r:id="rId17"/>
    <p:sldId id="312" r:id="rId18"/>
    <p:sldId id="313" r:id="rId19"/>
    <p:sldId id="314" r:id="rId20"/>
    <p:sldId id="31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pt-kurgan.ru/mnm-student/222--iprbooks-.html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viza.md Ваш источник актуальной информаци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071966" y="357166"/>
            <a:ext cx="500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Образовательное учреждение без хорошей библиотеки, как дом без кухни </a:t>
            </a:r>
          </a:p>
          <a:p>
            <a:r>
              <a:rPr lang="ru-RU" sz="20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Я.А. </a:t>
            </a:r>
            <a:r>
              <a:rPr lang="ru-RU" sz="2000" b="1" i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Андерсон</a:t>
            </a:r>
            <a:endParaRPr lang="ru-RU" sz="2000" b="1" i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91435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ХРАНИТЕЛЬ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МУДРОСТИ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580" y="4572008"/>
            <a:ext cx="6429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Авторы студенты ГБПОУ 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КПТ</a:t>
            </a:r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214686"/>
            <a:ext cx="885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 библиотеке и </a:t>
            </a:r>
            <a:r>
              <a:rPr lang="ru-RU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библиотекаре</a:t>
            </a:r>
            <a:endParaRPr lang="ru-RU" sz="20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ГБПОУ «Курганский промышленный техникум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406" y="214290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Встреча  удивительным человеком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Послом мира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Светланой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Хисамутдиновой</a:t>
            </a:r>
            <a:r>
              <a:rPr lang="ru-RU" sz="1600" b="1" i="1" dirty="0" smtClean="0">
                <a:solidFill>
                  <a:srgbClr val="002060"/>
                </a:solidFill>
              </a:rPr>
              <a:t>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Светлана Александровна — кандидат педагогических наук, мастер спорта, член-корреспондент Международной академии экологии и природопользования. Участница разных миротворческих акций: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“Женщины за мир во всем мире”,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“Дети против наркотиков”, “Дети Беслана”...  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Поэтесса, играет на гитаре, прекрасно поёт.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36868" name="Picture 4" descr="k1600_img_05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357718" cy="32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70" name="Picture 6" descr="k1600_img_05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52"/>
            <a:ext cx="4119558" cy="308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4286256"/>
            <a:ext cx="378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Её рассказ, стихи, песни не оставили равнодушных среди участников Клуба интересных встреч.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Было много вопросов, студенты рассматривали медали,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Фотографировались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k1600_img_03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6048385" cy="453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8577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 «Клуб интересных встреч» в библиотеке техникума посетил уникальный человек - Федорова Валентина Павловна, доктор филологических наук,  профессор, заведующая кафедрой литературы КГУ.  На встрече со студентами она рассказала о культуре Зауралья, познакомила с тем, как по крупицам собирается фольклор, каковы особенности русской этнической культуры. Красивый голос, юмор, великолепное знание зауральского говора, любовь к русской культуре держали внимание ребят на протяжении всей встречи.  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от Сазонровой\с надписями\В библиотеке Пушкина.jpg"/>
          <p:cNvPicPr>
            <a:picLocks noChangeAspect="1" noChangeArrowheads="1"/>
          </p:cNvPicPr>
          <p:nvPr/>
        </p:nvPicPr>
        <p:blipFill>
          <a:blip r:embed="rId3" cstate="print"/>
          <a:srcRect t="14241"/>
          <a:stretch>
            <a:fillRect/>
          </a:stretch>
        </p:blipFill>
        <p:spPr bwMode="auto">
          <a:xfrm>
            <a:off x="785786" y="1571612"/>
            <a:ext cx="7572428" cy="487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688" y="500042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Студенты техникума участвуют в мероприятиях,  организованных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</a:rPr>
              <a:t>Рериховским</a:t>
            </a:r>
            <a:r>
              <a:rPr lang="ru-RU" sz="1600" b="1" i="1" dirty="0" smtClean="0">
                <a:solidFill>
                  <a:srgbClr val="002060"/>
                </a:solidFill>
              </a:rPr>
              <a:t> обществом.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k1600_img_43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3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628" y="714356"/>
            <a:ext cx="37862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Студенты,  по инициативе библиотекаря Ольги Афанасьевны, посетили выставку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«Русь богатырская». </a:t>
            </a:r>
          </a:p>
        </p:txBody>
      </p:sp>
      <p:pic>
        <p:nvPicPr>
          <p:cNvPr id="4" name="Picture 4" descr="k1600_img_43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4286247" cy="32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000504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Картины художников  Рериха,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</a:rPr>
              <a:t>Саврасова</a:t>
            </a:r>
            <a:r>
              <a:rPr lang="ru-RU" sz="1600" b="1" i="1" dirty="0" smtClean="0">
                <a:solidFill>
                  <a:srgbClr val="002060"/>
                </a:solidFill>
              </a:rPr>
              <a:t>, Репина  заставляют задуматься об истории нашей страны, её нелёгкой судьбе, борьбе за свою независимость.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Это так перекликается с сегодняшними событиями.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И, действительно верится,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что мы победим!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k1600_img_03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143404" cy="310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k1600_img_0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14398"/>
            <a:ext cx="3929090" cy="294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9767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В рамках социального проекта, библиотекой проводятся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культурно-массовые мероприятия, в которых с большим интересом принимают участие  студенты и преподаватели техникума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4714884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Студенты распространяли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буклеты с призывом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отказаться от алкоголя и курения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785926"/>
            <a:ext cx="4357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Акция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«Я за здоровый образ жизни»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Admin\Desktop\от Сазонровой\фото студенты\IMG_0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6667546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AutoShape 4" descr="dsc084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7148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Проведены беседы со студентами, показан видеоматериал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по тематике «Я за здоровый образ жизни» 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k1600_img_07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0301">
            <a:off x="302436" y="2524237"/>
            <a:ext cx="4117392" cy="308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00042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«Святочные гадания с Пушкиным»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С помощью книги  Евгений Онегин  ребята узнали, как гадали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в то далекое время,  смогли сами узнать  что их ожидает в ближайшие дни </a:t>
            </a:r>
          </a:p>
        </p:txBody>
      </p:sp>
      <p:pic>
        <p:nvPicPr>
          <p:cNvPr id="8" name="Picture 2" descr="C:\Users\Admin\Desktop\от Сазонровой\с надписями\Рождественские посидел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29341">
            <a:off x="4748905" y="2920279"/>
            <a:ext cx="3949898" cy="2962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E:\Соц проект\Игра Моя семья\IMG_8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71612"/>
            <a:ext cx="650089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0364" y="571480"/>
            <a:ext cx="28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Интеллектуальная игры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«Моя семья»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Admin\Desktop\от Сазонровой\фото студенты\IMG_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142873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Масленица</a:t>
            </a:r>
          </a:p>
        </p:txBody>
      </p:sp>
      <p:pic>
        <p:nvPicPr>
          <p:cNvPr id="15362" name="Picture 2" descr="k1600_img_4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286124"/>
            <a:ext cx="4319851" cy="323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k1600_img_3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52"/>
            <a:ext cx="6143668" cy="460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90152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Black" pitchFamily="34" charset="0"/>
              </a:rPr>
              <a:t>В начале 2015 года был дан старт социальному проекту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Black" pitchFamily="34" charset="0"/>
              </a:rPr>
              <a:t>«О войне, что так и не прошла».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Black" pitchFamily="34" charset="0"/>
              </a:rPr>
              <a:t>В рамках проекта состоятся встречи с ветеранами войны и тружениками тыла,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  <a:latin typeface="Arial Black" pitchFamily="34" charset="0"/>
              </a:rPr>
              <a:t>пройдут информационные часы и литературные вечера. </a:t>
            </a:r>
          </a:p>
          <a:p>
            <a:pPr algn="ctr"/>
            <a:endParaRPr lang="ru-RU" sz="14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Arial Black" pitchFamily="34" charset="0"/>
              </a:rPr>
              <a:t>Но об этом мы расскажем в следующий раз</a:t>
            </a:r>
            <a:endParaRPr lang="ru-RU" sz="1400" b="1" i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Библиотека  Курганского промышленного  техникума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нацелена на решение основных задач: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Picture 2" descr="sp108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6"/>
            <a:ext cx="4786346" cy="319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8572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</a:rPr>
              <a:t> максимальное обеспечение учебного процесса учебной и методической литературой,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</a:rPr>
              <a:t> пропаганда учебной, учебно-методической, художественной литературой, 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</a:rPr>
              <a:t>  внедрение новых инновационных технологий в работу библиотеки, использование их в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процессе обслуживания читателей, в процессе поиска информации, как работниками  </a:t>
            </a: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</a:rPr>
              <a:t>       библиотеки, так и самими читателями.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nduranceschool.it/wp/wp-content/uploads/2014/02/libri-1.jpg"/>
          <p:cNvPicPr>
            <a:picLocks noChangeAspect="1" noChangeArrowheads="1"/>
          </p:cNvPicPr>
          <p:nvPr/>
        </p:nvPicPr>
        <p:blipFill>
          <a:blip r:embed="rId2" cstate="print"/>
          <a:srcRect l="2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2" y="1643050"/>
            <a:ext cx="914353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СПАСИБО</a:t>
            </a:r>
          </a:p>
          <a:p>
            <a:pPr algn="ctr"/>
            <a:r>
              <a:rPr lang="ru-RU" sz="6600" b="1" dirty="0" smtClean="0">
                <a:ln w="1905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ЗА </a:t>
            </a:r>
          </a:p>
          <a:p>
            <a:pPr algn="ctr"/>
            <a:r>
              <a:rPr lang="ru-RU" sz="6000" b="1" dirty="0" smtClean="0">
                <a:ln w="1905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ВНИМАНИЕ!</a:t>
            </a:r>
            <a:endParaRPr lang="ru-RU" sz="6000" b="1" dirty="0">
              <a:ln w="1905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478632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Эти слова в полной мере можно отнести к нашему библиотекарю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Сазоновой Ольге Афанасьевне.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Это добрый, всезнающий и преданный своей работе человек.  В  стенах её библиотеки всегда светло и уютно. Ольга Афанасьевна рада видеть студентов, преподавателей и вообще всех посетителей библиотеки. Она обязательно поможет выбрать книгу по душе,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разъяснит как сделать доклад, курсовую и дипломную работу,  написать реферат.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1428736"/>
            <a:ext cx="3929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Бесспорно веря в книжные святыни,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Несут добро и вечных знаний свет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Библиотекари - последние святые ;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"Блажен, кто верует!"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- мудрей не скажешь, нет!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3010" name="Picture 2" descr="bib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3071834" cy="409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Ольга Афанасьевна научила нас, посетителей библиотеки,  самостоятельному поиску необходимых источников в бумажном каталоге, электронной базе, в газетном и журнальном фонде, в Интернете.</a:t>
            </a:r>
          </a:p>
        </p:txBody>
      </p:sp>
      <p:pic>
        <p:nvPicPr>
          <p:cNvPr id="4" name="Picture 2" descr="C:\Users\Admin\Desktop\от Сазонровой\с надписями\Интеллектуальная игра.jpg"/>
          <p:cNvPicPr>
            <a:picLocks noChangeAspect="1" noChangeArrowheads="1"/>
          </p:cNvPicPr>
          <p:nvPr/>
        </p:nvPicPr>
        <p:blipFill>
          <a:blip r:embed="rId3" cstate="print"/>
          <a:srcRect l="4348" t="10496" b="6412"/>
          <a:stretch>
            <a:fillRect/>
          </a:stretch>
        </p:blipFill>
        <p:spPr bwMode="auto">
          <a:xfrm>
            <a:off x="1071538" y="1643050"/>
            <a:ext cx="6859712" cy="446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6" name="AutoShape 2" descr="k1600_p12600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7144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Наша библиотека  - это не просто место, где студенты и преподаватели могут  взять учебники, а комплексный </a:t>
            </a:r>
            <a:r>
              <a:rPr lang="ru-RU" sz="1600" b="1" i="1" dirty="0" err="1" smtClean="0">
                <a:solidFill>
                  <a:srgbClr val="002060"/>
                </a:solidFill>
              </a:rPr>
              <a:t>медиацентр</a:t>
            </a:r>
            <a:r>
              <a:rPr lang="ru-RU" sz="1600" b="1" i="1" dirty="0" smtClean="0">
                <a:solidFill>
                  <a:srgbClr val="002060"/>
                </a:solidFill>
              </a:rPr>
              <a:t>, в котором можно получить информацию учебного, просветительского  и научно-исследовательского плана.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Admin\Desktop\от Сазонровой\фото студенты\IMG_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8" y="1285860"/>
            <a:ext cx="3786215" cy="2839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Admin\Desktop\от Сазонровой\Библиотека\IMG_8715.JPG"/>
          <p:cNvPicPr>
            <a:picLocks noChangeAspect="1" noChangeArrowheads="1"/>
          </p:cNvPicPr>
          <p:nvPr/>
        </p:nvPicPr>
        <p:blipFill>
          <a:blip r:embed="rId4" cstate="print"/>
          <a:srcRect l="7614"/>
          <a:stretch>
            <a:fillRect/>
          </a:stretch>
        </p:blipFill>
        <p:spPr bwMode="auto">
          <a:xfrm>
            <a:off x="4500562" y="2428868"/>
            <a:ext cx="4000528" cy="324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472" y="4714884"/>
            <a:ext cx="36433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 Студенты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и преподаватели  техникума осваивают 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Электронно-библиотечную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систему </a:t>
            </a:r>
          </a:p>
          <a:p>
            <a:pPr algn="ctr"/>
            <a:r>
              <a:rPr lang="ru-RU" sz="1600" b="1" i="1" dirty="0" err="1" smtClean="0">
                <a:solidFill>
                  <a:srgbClr val="002060"/>
                </a:solidFill>
                <a:hlinkClick r:id="rId5"/>
              </a:rPr>
              <a:t>IPRbooks</a:t>
            </a:r>
            <a:r>
              <a:rPr lang="ru-RU" sz="1600" b="1" i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16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63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Ольга Афанасьевна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придаёт большое значение 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Black" pitchFamily="34" charset="0"/>
              </a:rPr>
              <a:t>патриотическому воспитанию молодого поколения</a:t>
            </a:r>
          </a:p>
          <a:p>
            <a:pPr algn="ctr"/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:\Ахматова\IMG_57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785794"/>
            <a:ext cx="585791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от Сазонровой\с надписями\Беседа у книжной пол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3116"/>
            <a:ext cx="5572164" cy="4179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429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Афганистан – наша боль и наша незаживающая рана. Светлой памяти солдат Отечества посвящена  книжная выставка « Афганистан болит в моей душе», оформленная в библиотеке техникума.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На выставке представлена литература о наших земляках, погибших в Афганистане, воспоминания  о боевых действиях.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18" name="Picture 2" descr="k1600_img_0556"/>
          <p:cNvPicPr>
            <a:picLocks noChangeAspect="1" noChangeArrowheads="1"/>
          </p:cNvPicPr>
          <p:nvPr/>
        </p:nvPicPr>
        <p:blipFill>
          <a:blip r:embed="rId3"/>
          <a:srcRect l="14649" r="15038" b="17241"/>
          <a:stretch>
            <a:fillRect/>
          </a:stretch>
        </p:blipFill>
        <p:spPr bwMode="auto">
          <a:xfrm>
            <a:off x="2071670" y="2000240"/>
            <a:ext cx="4968848" cy="4386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Мероприятие, посвященное  Дню неизвестного солдата,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в  память о тех, кто не вернулся с войны и про кого мы даже не знаем.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Мероприятие прошло в форме беседы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погибшего Неизвестного солдата 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 молодых людей, живущих в 21 веке. …</a:t>
            </a:r>
          </a:p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Организация деловых встреч, презентаций и выставок: цена в У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k1600_img_08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500858" cy="4875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При библиотеке организован Клуб интересных встреч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5016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Творческая встреча с Народным художником России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</a:rPr>
              <a:t>Травниковым Германом Алексеевичем  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467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Евгений Шутов</cp:lastModifiedBy>
  <cp:revision>87</cp:revision>
  <dcterms:created xsi:type="dcterms:W3CDTF">2015-04-16T04:35:28Z</dcterms:created>
  <dcterms:modified xsi:type="dcterms:W3CDTF">2015-05-18T06:28:16Z</dcterms:modified>
</cp:coreProperties>
</file>