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9" r:id="rId3"/>
    <p:sldId id="290" r:id="rId4"/>
    <p:sldId id="302" r:id="rId5"/>
    <p:sldId id="292" r:id="rId6"/>
    <p:sldId id="308" r:id="rId7"/>
    <p:sldId id="307" r:id="rId8"/>
    <p:sldId id="310" r:id="rId9"/>
    <p:sldId id="311" r:id="rId10"/>
    <p:sldId id="312" r:id="rId11"/>
    <p:sldId id="268" r:id="rId12"/>
    <p:sldId id="287" r:id="rId13"/>
    <p:sldId id="314" r:id="rId14"/>
    <p:sldId id="315" r:id="rId15"/>
    <p:sldId id="267" r:id="rId16"/>
    <p:sldId id="320" r:id="rId17"/>
    <p:sldId id="32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87692B-F5AE-4A9F-A7DA-55D5C5A78C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BC65A7-8459-4780-8FE9-EED70D07A4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357298"/>
            <a:ext cx="7786741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Хранительница </a:t>
            </a:r>
          </a:p>
          <a:p>
            <a:pPr algn="ctr">
              <a:defRPr/>
            </a:pPr>
            <a:r>
              <a:rPr lang="ru-RU" sz="6000" b="1" dirty="0" smtClean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мудрости-</a:t>
            </a:r>
          </a:p>
          <a:p>
            <a:pPr algn="ctr">
              <a:defRPr/>
            </a:pPr>
            <a:r>
              <a:rPr lang="ru-RU" sz="6000" b="1" dirty="0" smtClean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</a:t>
            </a:r>
            <a:endParaRPr lang="ru-RU" sz="6000" b="1" dirty="0">
              <a:ln w="1905"/>
              <a:solidFill>
                <a:schemeClr val="accent6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500042"/>
            <a:ext cx="492038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Ретневская сельская библиотека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500702"/>
            <a:ext cx="3427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Команда «Почемучка»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00034" y="642918"/>
            <a:ext cx="7929618" cy="5072098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стреча с награжденными 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85728"/>
            <a:ext cx="4714908" cy="3536181"/>
          </a:xfr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9066"/>
            <a:ext cx="9144000" cy="29289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За хорошую работу в честь 100-летия со дня рождения В. И. Ленина в 1970 году  в районе были награждены юбилейными медалями  10 библиотекарей, в их числе Наумова Н. А.</a:t>
            </a:r>
            <a:b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</a:br>
            <a:endParaRPr lang="ru-RU" sz="32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715404" cy="15716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19 лет работает библиотекарем Порываева Светлана Валентиновна.</a:t>
            </a:r>
            <a:endParaRPr lang="ru-RU" sz="3600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SDC10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14290"/>
            <a:ext cx="3778762" cy="4708525"/>
          </a:xfrm>
          <a:effectLst>
            <a:outerShdw blurRad="50800" dist="38100" dir="5400000" algn="t" rotWithShape="0">
              <a:schemeClr val="accent6">
                <a:lumMod val="9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 prstMaterial="plastic">
            <a:extrusionClr>
              <a:schemeClr val="accent6">
                <a:lumMod val="90000"/>
              </a:schemeClr>
            </a:extrusionClr>
            <a:contourClr>
              <a:schemeClr val="accent6">
                <a:lumMod val="75000"/>
              </a:schemeClr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8786874" cy="17986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ноябре 2000 года библиотека приняла своих читателей в просторном здании детского сада.</a:t>
            </a:r>
            <a:endParaRPr lang="ru-RU" sz="3600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Pictures\библиотека\SDC10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50273"/>
            <a:ext cx="5572164" cy="41791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929066"/>
            <a:ext cx="8572560" cy="22860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У нас в деревне нет  школы, нет кинотеатров и других культурных учреждений. Когда нас привозят на автобусе из школы, то мы сразу идем в библиотеку.</a:t>
            </a:r>
            <a:endParaRPr lang="ru-RU" sz="32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User\Pictures\в библиотеку\SDC1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000528" cy="30003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7" name="Picture 3" descr="C:\Users\User\Pictures\в библиотеку\SDC1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2918"/>
            <a:ext cx="4143404" cy="310755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57158" y="5429264"/>
            <a:ext cx="8572560" cy="10001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библиотеке всегда рады читателям: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и большим, и маленьким.</a:t>
            </a:r>
            <a:endParaRPr lang="ru-RU" sz="28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User\Pictures\в библиотеке\SDC1018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14290"/>
            <a:ext cx="4191029" cy="314327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5" name="Picture 3" descr="C:\Users\User\Pictures\детский сад\SDC10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35959"/>
            <a:ext cx="4190996" cy="314324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библиотеке проводится много массовых мероприятий: </a:t>
            </a:r>
          </a:p>
        </p:txBody>
      </p:sp>
      <p:sp>
        <p:nvSpPr>
          <p:cNvPr id="4915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57298"/>
            <a:ext cx="3714744" cy="51085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викторины, беседы,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библиотечные уроки,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утренники, праздники,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акции, книжные выставки.</a:t>
            </a:r>
            <a:endParaRPr lang="ru-RU" sz="2000" dirty="0" smtClean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6" name="Содержимое 5" descr="SDC103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000108"/>
            <a:ext cx="3394472" cy="4483113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098" name="Picture 2" descr="C:\Users\User\Pictures\фото 2015 год\Вечер Юлии Друниной\SDC1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4770219" cy="35062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7256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В библиотеке мы узнаём много нового о книгах и писателях, о здоровом образе жизни, о выборе профессии.</a:t>
            </a:r>
            <a:endParaRPr lang="ru-RU" sz="32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User\Pictures\фото 2015 год\месячник зо\SDC1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7215262"/>
            <a:ext cx="4865469" cy="3649102"/>
          </a:xfrm>
          <a:prstGeom prst="rect">
            <a:avLst/>
          </a:prstGeom>
          <a:noFill/>
        </p:spPr>
      </p:pic>
      <p:pic>
        <p:nvPicPr>
          <p:cNvPr id="1027" name="Picture 3" descr="C:\Users\User\Pictures\фото 2015 год\месячник зо\SDC10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643042" y="2214554"/>
            <a:ext cx="5715040" cy="428628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415449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Нам очень нравится бывать в библиотеке, участвовать в конкурсах, просто листать</a:t>
            </a:r>
            <a:b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книги и журналы.</a:t>
            </a:r>
            <a:b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Наша библиотека-это хранительница знаний, хранительница мудрости.</a:t>
            </a:r>
            <a:b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 Как хорошо, что она у нас есть!</a:t>
            </a:r>
            <a:b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</a:br>
            <a:endParaRPr lang="ru-RU" sz="3200" dirty="0">
              <a:solidFill>
                <a:schemeClr val="accent6">
                  <a:lumMod val="25000"/>
                </a:schemeClr>
              </a:solidFill>
              <a:effectLst/>
            </a:endParaRPr>
          </a:p>
        </p:txBody>
      </p:sp>
      <p:pic>
        <p:nvPicPr>
          <p:cNvPr id="2050" name="Picture 2" descr="C:\Users\User\Pictures\в библиотеке\SDC1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5384">
            <a:off x="687520" y="4274873"/>
            <a:ext cx="3082368" cy="23117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1" name="Picture 3" descr="C:\Users\User\Pictures\в библиотеке\SDC1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025">
            <a:off x="4729086" y="4061442"/>
            <a:ext cx="3330010" cy="24975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C:\Users\User\Pictures\фото 2015 год\детсад и 1 класс\SDC10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885076"/>
            <a:ext cx="3357586" cy="251819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Наша Ретневская  библиотека  открыта   1  июля  1954  года.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6" name="Содержимое 4" descr="HPIM3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857364"/>
            <a:ext cx="5162658" cy="315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857760"/>
            <a:ext cx="8229600" cy="164307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 этом здании библиотека размещалась до 2000 года.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2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857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Первая заведующая библиотеки- Наумова Нина Андриановна. Проработала в библиотеке почти 40 лет.  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3000372"/>
            <a:ext cx="8186766" cy="312579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967335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</a:rPr>
              <a:t>В 60-80-е годы прошлого века она часто посещала молочно-товарную и свиноводческую фермы, гараж. На фермах организовала библиотеки- передвижки для приобщения к книге колхозников. Там  проведены сотни бесед, читок, обсуждений книг, статей на производственные темы. </a:t>
            </a:r>
          </a:p>
          <a:p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endParaRPr lang="ru-RU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5000"/>
                  </a:schemeClr>
                </a:solidFill>
              </a:rPr>
              <a:t>Её руками была заведена первая инвентарная книга в библиотеке.</a:t>
            </a:r>
            <a:endParaRPr lang="ru-RU" sz="36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фото библиотека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4213" r="15254"/>
          <a:stretch>
            <a:fillRect/>
          </a:stretch>
        </p:blipFill>
        <p:spPr>
          <a:xfrm>
            <a:off x="500034" y="214290"/>
            <a:ext cx="3857652" cy="4779608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Содержимое 7" descr="фото библиотека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785794"/>
            <a:ext cx="4038600" cy="3028950"/>
          </a:xfrm>
          <a:prstGeom prst="flowChartPunchedCard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5721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Нина Андриановна ходила часто в школу, проводила  массовые  мероприятия: беседы, викторины к юбилеям писателей, День пионерии. </a:t>
            </a:r>
            <a:b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Она всегда была доброжелательна к читателям. И читатели к ней относились по-доброму, любили и уважали ее. Сейчас она на заслуженном отдыхе.</a:t>
            </a:r>
            <a:endParaRPr lang="ru-RU" sz="32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фото библиотека\HPIM3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222662" y="17430848"/>
            <a:ext cx="24384000" cy="1357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Библиотеке было присвоено звание «Библиотека отличной работы», вручались грамоты и дипломы.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7" name="Содержимое 4" descr="фото библиотека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303827"/>
            <a:ext cx="6072230" cy="4554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библиотек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52"/>
            <a:ext cx="6278033" cy="4708525"/>
          </a:xfrm>
          <a:prstGeom prst="rect">
            <a:avLst/>
          </a:prstGeom>
        </p:spPr>
      </p:pic>
      <p:pic>
        <p:nvPicPr>
          <p:cNvPr id="9" name="Содержимое 8" descr="фото библиотека 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4118298" cy="3268532"/>
          </a:xfr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Содержимое 5" descr="фото библиотека 0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384218" cy="3279647"/>
          </a:xfr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 библиотека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00"/>
            <a:ext cx="8715436" cy="6536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411633" cy="630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bibliotekamousosh-40</Template>
  <TotalTime>1582</TotalTime>
  <Words>285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Наша Ретневская  библиотека  открыта   1  июля  1954  года.</vt:lpstr>
      <vt:lpstr>Первая заведующая библиотеки- Наумова Нина Андриановна. Проработала в библиотеке почти 40 лет.  </vt:lpstr>
      <vt:lpstr>Её руками была заведена первая инвентарная книга в библиотеке.</vt:lpstr>
      <vt:lpstr>Нина Андриановна ходила часто в школу, проводила  массовые  мероприятия: беседы, викторины к юбилеям писателей, День пионерии.  Она всегда была доброжелательна к читателям. И читатели к ней относились по-доброму, любили и уважали ее. Сейчас она на заслуженном отдыхе.</vt:lpstr>
      <vt:lpstr>Библиотеке было присвоено звание «Библиотека отличной работы», вручались грамоты и дипломы.</vt:lpstr>
      <vt:lpstr>Слайд 7</vt:lpstr>
      <vt:lpstr>Слайд 8</vt:lpstr>
      <vt:lpstr>Слайд 9</vt:lpstr>
      <vt:lpstr>За хорошую работу в честь 100-летия со дня рождения В. И. Ленина в 1970 году  в районе были награждены юбилейными медалями  10 библиотекарей, в их числе Наумова Н. А. </vt:lpstr>
      <vt:lpstr>Уже 19 лет работает библиотекарем Порываева Светлана Валентиновна.</vt:lpstr>
      <vt:lpstr>В ноябре 2000 года библиотека приняла своих читателей в просторном здании детского сада.</vt:lpstr>
      <vt:lpstr>У нас в деревне нет  школы, нет кинотеатров и других культурных учреждений. Когда нас привозят на автобусе из школы, то мы сразу идем в библиотеку.</vt:lpstr>
      <vt:lpstr>Слайд 14</vt:lpstr>
      <vt:lpstr>В библиотеке проводится много массовых мероприятий: </vt:lpstr>
      <vt:lpstr>В библиотеке мы узнаём много нового о книгах и писателях, о здоровом образе жизни, о выборе профессии.</vt:lpstr>
      <vt:lpstr>Нам очень нравится бывать в библиотеке, участвовать в конкурсах, просто листать книги и журналы. Наша библиотека-это хранительница знаний, хранительница мудрости.  Как хорошо, что она у нас есть! </vt:lpstr>
    </vt:vector>
  </TitlesOfParts>
  <Company>МУ "Ирбитская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161</cp:revision>
  <dcterms:created xsi:type="dcterms:W3CDTF">2011-12-17T08:48:51Z</dcterms:created>
  <dcterms:modified xsi:type="dcterms:W3CDTF">2015-04-17T08:15:53Z</dcterms:modified>
</cp:coreProperties>
</file>