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58" r:id="rId4"/>
    <p:sldId id="310" r:id="rId5"/>
    <p:sldId id="312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259" r:id="rId18"/>
    <p:sldId id="261" r:id="rId19"/>
    <p:sldId id="298" r:id="rId20"/>
    <p:sldId id="260" r:id="rId21"/>
    <p:sldId id="262" r:id="rId22"/>
    <p:sldId id="263" r:id="rId23"/>
    <p:sldId id="264" r:id="rId24"/>
    <p:sldId id="265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313" r:id="rId40"/>
    <p:sldId id="314" r:id="rId41"/>
    <p:sldId id="291" r:id="rId42"/>
    <p:sldId id="315" r:id="rId43"/>
    <p:sldId id="316" r:id="rId44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7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3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2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3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5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5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9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0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82545-78F4-44E7-B4F9-D9640FCCAE0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95B07-7D8F-448B-99CA-18521F699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-7917" r="15266" b="18959"/>
          <a:stretch/>
        </p:blipFill>
        <p:spPr>
          <a:xfrm>
            <a:off x="0" y="-309768"/>
            <a:ext cx="9144000" cy="72242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0197" y="173793"/>
            <a:ext cx="724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Интернет-проект «Диалог культур»-2015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519649" y="5227167"/>
            <a:ext cx="8792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Автор: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Pechengaschool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pPr lvl="1" algn="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«А» класс, МБОУ СОШ №5 </a:t>
            </a:r>
          </a:p>
          <a:p>
            <a:pPr lvl="1" algn="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Печенга, Мурманская обл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5258" y="1000234"/>
            <a:ext cx="4897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«Хранитель мудрости»</a:t>
            </a:r>
            <a:endParaRPr lang="ru-RU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20" y="4684042"/>
            <a:ext cx="8715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Библиотека — литературная столица </a:t>
            </a:r>
            <a:r>
              <a:rPr lang="ru-RU" sz="20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п.Печенга</a:t>
            </a:r>
            <a:endParaRPr lang="ru-RU" sz="2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9806" y="682473"/>
            <a:ext cx="2795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Мультимедиа-проект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258" y="1628601"/>
            <a:ext cx="5162912" cy="2961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17867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39" y="4220030"/>
            <a:ext cx="79581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Саамов иногда называют лопарями, но сами они предпочитают, чтобы их называли саамами. Считается, что их первые поселения в Северной Скандинавии появились 11 тысяч лет назад. Саамы были в единстве с природой – жили в чумах, кочуя вслед за оленьими стадами.</a:t>
            </a:r>
            <a:endParaRPr lang="ru-RU" b="0" i="0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5374" y="935037"/>
            <a:ext cx="8122839" cy="3051175"/>
            <a:chOff x="435374" y="935037"/>
            <a:chExt cx="8122839" cy="3051175"/>
          </a:xfrm>
        </p:grpSpPr>
        <p:pic>
          <p:nvPicPr>
            <p:cNvPr id="8194" name="Picture 2" descr="«ОЛЕНИЙ НАРОД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74" y="935037"/>
              <a:ext cx="4143770" cy="305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«ОЛЕНИЙ НАРОД»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708" y="935037"/>
              <a:ext cx="4039505" cy="305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988040" y="301109"/>
            <a:ext cx="26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«ОЛЕНИЙ НАРОД»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«ОЛЕНИЙ НАРОД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144589"/>
            <a:ext cx="4016375" cy="421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740617"/>
            <a:ext cx="4200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Лопарь – он </a:t>
            </a:r>
            <a:r>
              <a:rPr lang="ru-RU" b="1" i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жит ель </a:t>
            </a:r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коренной</a:t>
            </a:r>
            <a:b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</a:br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И север – край ему родной,</a:t>
            </a:r>
            <a:b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</a:br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А о себе саами</a:t>
            </a:r>
            <a:b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</a:br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Давно сказали сами:</a:t>
            </a:r>
            <a:b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</a:br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«Мы, </a:t>
            </a:r>
            <a:r>
              <a:rPr lang="ru-RU" b="1" i="1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лопь</a:t>
            </a:r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, - народ олений!»</a:t>
            </a:r>
            <a:b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</a:br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И стали постепенно</a:t>
            </a:r>
            <a:b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</a:br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Оленей диких приручать </a:t>
            </a:r>
            <a:b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</a:br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И с ними вместе кочевать. </a:t>
            </a:r>
            <a:b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</a:br>
            <a:endParaRPr lang="ru-RU" b="1" i="1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i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(</a:t>
            </a:r>
            <a:r>
              <a:rPr lang="ru-RU" i="1" dirty="0">
                <a:solidFill>
                  <a:srgbClr val="000080"/>
                </a:solidFill>
                <a:latin typeface="Comic sans ms" panose="030F0702030302020204" pitchFamily="66" charset="0"/>
              </a:rPr>
              <a:t>И. </a:t>
            </a:r>
            <a:r>
              <a:rPr lang="ru-RU" i="1" dirty="0" err="1">
                <a:solidFill>
                  <a:srgbClr val="000080"/>
                </a:solidFill>
                <a:latin typeface="Comic sans ms" panose="030F0702030302020204" pitchFamily="66" charset="0"/>
              </a:rPr>
              <a:t>Ядринцева</a:t>
            </a:r>
            <a:r>
              <a:rPr lang="ru-RU" i="1" dirty="0">
                <a:solidFill>
                  <a:srgbClr val="000080"/>
                </a:solidFill>
                <a:latin typeface="Comic sans ms" panose="030F0702030302020204" pitchFamily="66" charset="0"/>
              </a:rPr>
              <a:t>)</a:t>
            </a:r>
            <a:endParaRPr lang="ru-RU" b="0" i="1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8040" y="301109"/>
            <a:ext cx="26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«ОЛЕНИЙ НАРОД»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897702"/>
            <a:ext cx="8401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Мероприятие проходило под звуки саамских песен, что создавало особую атмосферу радости. Познакомить с культурой саамов, поведать историю саамского народа через фольклор – цель данного мероприятия. Звучали загадки, ребята рассказывали саамские сказки, исполняли народные танцы саамов. Ребята услышали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йойк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– традиционное песнопение саамов.</a:t>
            </a:r>
            <a:endParaRPr lang="ru-RU" b="0" i="0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9218" name="Picture 2" descr="«ОЛЕНИЙ НАРОД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3" y="2652028"/>
            <a:ext cx="6288087" cy="348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«ОЛЕНИЙ НАРОД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2" y="2652028"/>
            <a:ext cx="6288087" cy="36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8040" y="301109"/>
            <a:ext cx="26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«ОЛЕНИЙ НАРОД»</a:t>
            </a: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701219"/>
            <a:ext cx="8243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Долгое время саамы подвергались угнетению, и их культура была на грани исчезновения. Сегодня положение саамов более сильное, чем у многих других коренных народов в мире. У них есть свой День независимости, национальный флаг и парламент. В наши дни саамы проживают на территории, протянувшейся от Швеции через Северную Норвегию и Финляндию до Кольского полуострова в России.</a:t>
            </a:r>
            <a:endParaRPr lang="ru-RU" b="0" i="0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8040" y="301109"/>
            <a:ext cx="26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«ОЛЕНИЙ НАРОД»</a:t>
            </a:r>
          </a:p>
        </p:txBody>
      </p:sp>
      <p:pic>
        <p:nvPicPr>
          <p:cNvPr id="10242" name="Picture 2" descr="Печенгское МБ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2455545"/>
            <a:ext cx="52006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9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5030" y="372546"/>
            <a:ext cx="3853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«У войны не женское лицо»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533" y="1018281"/>
            <a:ext cx="8484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Поэтический марафон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«У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войны не женское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лицо»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проходил в марте среди учащихся 3-5 классов. Это было заключительным мероприятием по этой теме. Ему предшествовали обсуждение книги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С.Георгиевской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"Галина мама", литературное лото по рассказу, обзор книг о героинях Великой Отечественной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Войны.</a:t>
            </a:r>
            <a:endParaRPr lang="ru-RU" dirty="0">
              <a:solidFill>
                <a:srgbClr val="00008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6016" y="2669788"/>
            <a:ext cx="8191965" cy="3064828"/>
            <a:chOff x="476016" y="2669788"/>
            <a:chExt cx="8191965" cy="3064828"/>
          </a:xfrm>
        </p:grpSpPr>
        <p:pic>
          <p:nvPicPr>
            <p:cNvPr id="4098" name="Picture 2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16" y="2669789"/>
              <a:ext cx="4095983" cy="306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Печенгское МБО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8" y="2669788"/>
              <a:ext cx="4095983" cy="306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10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5030" y="372546"/>
            <a:ext cx="3853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«У войны не женское лицо»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7225" y="953006"/>
            <a:ext cx="8115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К конкурсу ребятам было предложено найти самостоятельно стихи о женщинах на войне. Порадовало, что многие воспользовались библиотечными ресурсами в поиске. В конкурсе приняли участие 19 человек, лучшие чтецы были награждены в разных номинациях: "Выразительное чтение", "Артистичность", "Выбор произведения".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29090" y="2610684"/>
            <a:ext cx="8231855" cy="3079751"/>
            <a:chOff x="429090" y="2610684"/>
            <a:chExt cx="8231855" cy="3079751"/>
          </a:xfrm>
        </p:grpSpPr>
        <p:pic>
          <p:nvPicPr>
            <p:cNvPr id="8194" name="Picture 2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90" y="2610684"/>
              <a:ext cx="4115928" cy="307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Печенгское МБО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018" y="2610684"/>
              <a:ext cx="4115927" cy="307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37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еченгское МБ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7" y="1761676"/>
            <a:ext cx="5999156" cy="44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7212" y="805501"/>
            <a:ext cx="8015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Ребята с удовольствием принимали участие в поэтическом конкурсе - это доказывает необходимость организации и проведения такой формы работы с детьми.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5030" y="372546"/>
            <a:ext cx="38539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«У войны не женское лицо»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826" y="249227"/>
            <a:ext cx="84010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«Давайте познакомимся»</a:t>
            </a:r>
          </a:p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Тысячами нитей связаны мы с другими людьми. От этих людей зависят наши успехи в учебе, работе, наше здоровье и даже сама жизнь. Поэтому человеку обязательно нужно научиться общению.</a:t>
            </a:r>
          </a:p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15 мая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2014 г. в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библиотеке поселка Печенга прошло мероприятие с элементами тест-игры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«Давайте познакомимся»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посвященное Дню семью для учащихся 6-7 классов.</a:t>
            </a:r>
            <a:endParaRPr lang="ru-RU" b="0" i="0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102638" y="2434441"/>
            <a:ext cx="6829425" cy="2280434"/>
            <a:chOff x="540425" y="2890494"/>
            <a:chExt cx="8177451" cy="3066544"/>
          </a:xfrm>
        </p:grpSpPr>
        <p:pic>
          <p:nvPicPr>
            <p:cNvPr id="2050" name="Picture 2" descr="Печенгское МБ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25" y="2890494"/>
              <a:ext cx="4088725" cy="306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150" y="2890494"/>
              <a:ext cx="4088726" cy="306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6825" y="4906953"/>
            <a:ext cx="8584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Под умением общаться мы подразумеваем не только, что следует, а что не следует говорить, но и как следует, а как не следует говорить.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Правило первое: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«Возлюби ближнего как самого себя»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Правило второе: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«Всегда поступай с другими так, как ты хотел бы, чтобы поступали с тобою»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. Легко ли выполнить эти правила? Об этом ребята узнали во время тест-игры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«Тайна планеты Содружество»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62" y="1025597"/>
            <a:ext cx="7871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Чтобы разбиться на команды, ребятам нужно вытянуть из коробки разноцветные квадратики. Те, у кого оказались квадратики одного цвета, будут в одной команде. Детям предлагалось совместно обсудить несколько игровых вопросов и найти решение.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92944" y="2361756"/>
            <a:ext cx="7758112" cy="2808923"/>
            <a:chOff x="357188" y="2423427"/>
            <a:chExt cx="7758112" cy="2808923"/>
          </a:xfrm>
        </p:grpSpPr>
        <p:pic>
          <p:nvPicPr>
            <p:cNvPr id="3076" name="Picture 4" descr="Печенгское МБ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8" y="2423428"/>
              <a:ext cx="3943350" cy="2808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538" y="2423427"/>
              <a:ext cx="3814762" cy="2808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" y="5368951"/>
            <a:ext cx="8172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А теперь пусть каждый поздоровается с соседом, причем приветствие должно быть необычным! В этой игре дети получают урок толерантности: все мы разные, но рады друг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другу. Много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смеха, веселой неразберихи, прекрасный заряд бодрости!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3214" y="520434"/>
            <a:ext cx="4624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«Давайте познакомимся»</a:t>
            </a:r>
          </a:p>
        </p:txBody>
      </p:sp>
    </p:spTree>
    <p:extLst>
      <p:ext uri="{BB962C8B-B14F-4D97-AF65-F5344CB8AC3E}">
        <p14:creationId xmlns:p14="http://schemas.microsoft.com/office/powerpoint/2010/main" val="9122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925" y="1382286"/>
            <a:ext cx="805815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80"/>
                </a:solidFill>
                <a:latin typeface="Comic sans ms" panose="030F0702030302020204" pitchFamily="66" charset="0"/>
              </a:rPr>
              <a:t>26 марта 2014 г.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 в библиотеке 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прошло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занятие по праву с элементами театрализации </a:t>
            </a:r>
            <a:r>
              <a:rPr lang="ru-RU" sz="2000" b="1" dirty="0">
                <a:solidFill>
                  <a:srgbClr val="000080"/>
                </a:solidFill>
                <a:latin typeface="Comic sans ms" panose="030F0702030302020204" pitchFamily="66" charset="0"/>
              </a:rPr>
              <a:t>«Выборы в Книжном королевстве»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 для учащихся 2-6-х классов, где кандидатами будут сказочные герои. Дети 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узнали,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что такое выборы, как они проходят и даже поучаствуют в выборах кандидата на трон королевы Книги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000080"/>
                </a:solidFill>
                <a:latin typeface="Comic sans ms" panose="030F0702030302020204" pitchFamily="66" charset="0"/>
              </a:rPr>
              <a:t>Цель правовых занятий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не только в том, чтобы каждый из детей запомнил содержание статей Конвенции о правах ребенка. Главное, чтобы каждый ребенок осознал факт существования документа, защищающего его права. Ведь выборы - это тоже право и, одновременно, обязанность каждого гражданина, которому исполнилось 18 лет</a:t>
            </a:r>
            <a:endParaRPr lang="ru-RU" sz="2000" b="0" i="0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9920" y="506477"/>
            <a:ext cx="4626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«Выборы в Книжном королевстве»</a:t>
            </a:r>
          </a:p>
        </p:txBody>
      </p:sp>
    </p:spTree>
    <p:extLst>
      <p:ext uri="{BB962C8B-B14F-4D97-AF65-F5344CB8AC3E}">
        <p14:creationId xmlns:p14="http://schemas.microsoft.com/office/powerpoint/2010/main" val="3795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566" y="974409"/>
            <a:ext cx="2029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Цель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2543" y="1503847"/>
            <a:ext cx="7856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актуализация, сбор и генерализация информации по теме проекта;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привлечь одноклассников и школьников других классов к чтению и литературе в особый Год литературы;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2543" y="3558414"/>
            <a:ext cx="8409905" cy="243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решать реальные проблемно-поисковые задачи, связанные с созданием информационно-исследовательского проекта;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распределить роли между участниками командного проекта;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развивать умение взаимодействовать в ходе работы над проектом;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осуществлять самоконтроль, делать оценку и самооценку  на промежуточном и конечном этапах проектной работы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434" y="3158304"/>
            <a:ext cx="2396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Задачи проекта: </a:t>
            </a:r>
          </a:p>
        </p:txBody>
      </p:sp>
    </p:spTree>
    <p:extLst>
      <p:ext uri="{BB962C8B-B14F-4D97-AF65-F5344CB8AC3E}">
        <p14:creationId xmlns:p14="http://schemas.microsoft.com/office/powerpoint/2010/main" val="5481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0001" y="348214"/>
            <a:ext cx="7406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«Золотой ключик каждому избирателю!»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199" y="930652"/>
            <a:ext cx="8315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    Нешуточная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«политическая борьба» развернулась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26 </a:t>
            </a:r>
            <a:r>
              <a:rPr lang="ru-RU" b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марта 2014 г.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в библиотеке, филиале №4 поселка Печенга. Весело и увлекательно прошло мероприятие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«Выборы в «Книжном королевстве</a:t>
            </a:r>
            <a:r>
              <a:rPr lang="ru-RU" b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 организованное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 рамках проведения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Недели детской и юношеской книги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199" y="4957852"/>
            <a:ext cx="82367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Ребятам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в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форме игры было предложено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поучаствовать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 выборах. </a:t>
            </a:r>
            <a:endParaRPr lang="ru-RU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В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качестве кандидатов со своей предвыборной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программой выступили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 Карабас </a:t>
            </a:r>
            <a:r>
              <a:rPr lang="ru-RU" b="1" dirty="0" err="1" smtClean="0">
                <a:solidFill>
                  <a:srgbClr val="000080"/>
                </a:solidFill>
                <a:latin typeface="Comic sans ms" panose="030F0702030302020204" pitchFamily="66" charset="0"/>
              </a:rPr>
              <a:t>Барабас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Лиса </a:t>
            </a:r>
            <a:r>
              <a:rPr lang="ru-RU" b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Алиса,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</a:t>
            </a:r>
            <a:r>
              <a:rPr lang="ru-RU" b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Папа Карло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и </a:t>
            </a:r>
            <a:r>
              <a:rPr lang="ru-RU" b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Буратино.</a:t>
            </a:r>
            <a:r>
              <a:rPr lang="ru-RU" dirty="0"/>
              <a:t>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Ребятам предстояло выполнить нелегкую задачу: они должны были определить правителя Сказочного Поля Чудес.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54857" y="2407980"/>
            <a:ext cx="7377112" cy="2549872"/>
            <a:chOff x="695325" y="2525316"/>
            <a:chExt cx="7377112" cy="2549872"/>
          </a:xfrm>
        </p:grpSpPr>
        <p:pic>
          <p:nvPicPr>
            <p:cNvPr id="1026" name="Picture 2" descr="Печенгское МБ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" y="2525316"/>
              <a:ext cx="3748087" cy="2549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Печенгское МБО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34" r="7495" b="6756"/>
            <a:stretch/>
          </p:blipFill>
          <p:spPr bwMode="auto">
            <a:xfrm>
              <a:off x="4443412" y="2525316"/>
              <a:ext cx="3629025" cy="25498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71" y="236099"/>
            <a:ext cx="81581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Папа Карло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от партии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«Равных возможностей»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обратился к трудолюбивым жителям сказочной станы с лозунгами: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«Долой лентяев! Дети должны учиться, взрослые - работать. Бесплатную азбуку, каждому ребенку! Семейный очаг должен согревать каждый дом!»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919952" y="1713426"/>
            <a:ext cx="7289800" cy="2587109"/>
            <a:chOff x="714374" y="2313503"/>
            <a:chExt cx="7289800" cy="2733676"/>
          </a:xfrm>
        </p:grpSpPr>
        <p:pic>
          <p:nvPicPr>
            <p:cNvPr id="2050" name="Picture 2" descr="Печенгское МБ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4" y="2313503"/>
              <a:ext cx="3644900" cy="2733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274" y="2313504"/>
              <a:ext cx="3644900" cy="27336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485771" y="4300535"/>
            <a:ext cx="82010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Буратино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партия «Молодость, профессионализм, удача» также изложил суть своей программы… «Каждой школе по миллиону; развитие деревообрабатывающей промышленности, а значит бесплатные учебники и удобная мебель в классах. Золотой ключик каждому избирателю!» После агитации ребята недолго определялись с выбором и, получив, сказочные бюллетени, проголосовали за понравившихся кандидатов, опустив заветные листочки в специальную урну для голосования.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6969" y="1713425"/>
            <a:ext cx="763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«Золотой ключик каждому избирателю!»</a:t>
            </a: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5787" y="446038"/>
            <a:ext cx="8258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Процесс голосования прошел при активной явке «юных избирателей». По итогам состоявшихся выборов наибольшее количество голосов набрал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Буратино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что неудивительно, ведь представитель добра, пообещал вручить Золотой ключик каждому избирателю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14374" y="1814513"/>
            <a:ext cx="7741528" cy="2636968"/>
            <a:chOff x="714374" y="1814513"/>
            <a:chExt cx="7741528" cy="2636968"/>
          </a:xfrm>
        </p:grpSpPr>
        <p:pic>
          <p:nvPicPr>
            <p:cNvPr id="3074" name="Picture 2" descr="Неделя детской книги 20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4" y="1814513"/>
              <a:ext cx="3757613" cy="263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Неделя детской книги 20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1987" y="1814513"/>
              <a:ext cx="3983915" cy="2636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714373" y="4619627"/>
            <a:ext cx="81295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Выборы вызвали огромный интерес у всех детей. В процессе мероприятия дети познакомились с такими понятиями, как «голосование», «право на выбор», «бюллетень», «урна для голосования» и т.д. К тому же, игровые выборы приблизили ребят к общественной жизни, позволили ощутить себя «избирателями», пусть и в сказочных «выборах».</a:t>
            </a:r>
            <a:endParaRPr lang="ru-RU" dirty="0"/>
          </a:p>
        </p:txBody>
      </p:sp>
      <p:pic>
        <p:nvPicPr>
          <p:cNvPr id="3078" name="Picture 6" descr="Печенгское МБ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6" y="1814513"/>
            <a:ext cx="3983915" cy="26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6969" y="1713425"/>
            <a:ext cx="763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«Золотой ключик каждому избирателю!»</a:t>
            </a: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4119" y="272534"/>
            <a:ext cx="327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Я горжусь своей семьей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85888" y="858338"/>
            <a:ext cx="7354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«Государство </a:t>
            </a:r>
            <a:r>
              <a:rPr lang="ru-RU" b="1" i="1" dirty="0">
                <a:solidFill>
                  <a:srgbClr val="000080"/>
                </a:solidFill>
                <a:latin typeface="Comic sans ms" panose="030F0702030302020204" pitchFamily="66" charset="0"/>
              </a:rPr>
              <a:t>– это большая семья, а семья – это маленькое государство, и держится оно на </a:t>
            </a:r>
            <a:r>
              <a:rPr lang="ru-RU" b="1" i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любви» </a:t>
            </a:r>
            <a:r>
              <a:rPr lang="ru-RU" i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(</a:t>
            </a:r>
            <a:r>
              <a:rPr lang="ru-RU" i="1" dirty="0">
                <a:solidFill>
                  <a:srgbClr val="000080"/>
                </a:solidFill>
                <a:latin typeface="Comic sans ms" panose="030F0702030302020204" pitchFamily="66" charset="0"/>
              </a:rPr>
              <a:t>Конфуций)</a:t>
            </a:r>
            <a:endParaRPr lang="ru-RU" b="0" i="1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265" y="1919571"/>
            <a:ext cx="824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С 05 по 16 марта 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 библиотеке, филиале №4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п.Печенга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прошли мероприятия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«Я горжусь своей семьей»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для учащихся начальных классов школы №5. Участникам было дано задание: сделать коллаж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с представлением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своей семьи и кратким описанием!</a:t>
            </a:r>
            <a:endParaRPr lang="ru-RU" b="0" i="0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00088" y="3391362"/>
            <a:ext cx="7372350" cy="2647156"/>
            <a:chOff x="742950" y="2750449"/>
            <a:chExt cx="7372350" cy="2647156"/>
          </a:xfrm>
        </p:grpSpPr>
        <p:pic>
          <p:nvPicPr>
            <p:cNvPr id="4098" name="Picture 2" descr="«филиал № 4 МБКПУ Печенгское МБО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" y="2750449"/>
              <a:ext cx="3518510" cy="2647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филиал № 4 МБКПУ Печенг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460" y="2750449"/>
              <a:ext cx="3853840" cy="2647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2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" y="870288"/>
            <a:ext cx="82153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Ребята с большим удовольствием и гордостью рассказывали о своих родителях, дедушках и прадедушках, любимых бабушках, посвящая им стихи. Рассказывая о своих семейных традициях и увлечениях, участники поведали о своих родословных.</a:t>
            </a:r>
            <a:endParaRPr lang="ru-RU" b="0" i="0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15265" y="2377366"/>
            <a:ext cx="8328672" cy="3112637"/>
            <a:chOff x="315265" y="2377366"/>
            <a:chExt cx="8328672" cy="3112637"/>
          </a:xfrm>
        </p:grpSpPr>
        <p:pic>
          <p:nvPicPr>
            <p:cNvPr id="5122" name="Picture 2" descr="«филиал № 4 Печенгское МБО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65" y="2377367"/>
              <a:ext cx="4221015" cy="3112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280" y="2377366"/>
              <a:ext cx="4107657" cy="31126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304119" y="272534"/>
            <a:ext cx="32784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Я горжусь своей семьей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5747" y="372547"/>
            <a:ext cx="2324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Сказки в красках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" y="953006"/>
            <a:ext cx="8243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Книга для детей без иллюстраций не интересна. Как говорила героиня сказки Льюиса Кэрролла «Алиса в стране чудес»: </a:t>
            </a:r>
            <a:r>
              <a:rPr lang="ru-RU" i="1" dirty="0">
                <a:solidFill>
                  <a:srgbClr val="000080"/>
                </a:solidFill>
                <a:latin typeface="Comic sans ms" panose="030F0702030302020204" pitchFamily="66" charset="0"/>
              </a:rPr>
              <a:t>«Что толку в книжке, если в ней нет ни картинок, ни разговоров?»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С детской книгой малыш встречается уже в первые годы своей жизни. Особую роль в развитии восприятия текста играет знакомство с книжной иллюстрацией.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85762" y="2719740"/>
            <a:ext cx="8201025" cy="3200318"/>
            <a:chOff x="385762" y="2719740"/>
            <a:chExt cx="8201025" cy="3200318"/>
          </a:xfrm>
        </p:grpSpPr>
        <p:pic>
          <p:nvPicPr>
            <p:cNvPr id="9218" name="Picture 2" descr="Библиотека филиал №4 Печенг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" y="2719740"/>
              <a:ext cx="4186238" cy="31746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Библиотека филиал №4 Печенг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530" y="2724507"/>
              <a:ext cx="4263257" cy="31955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32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5747" y="372547"/>
            <a:ext cx="2324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Сказки в красках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1" y="901780"/>
            <a:ext cx="8415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В начале мероприятия ребята познакомились со структурой книги и ролью художественного оформления книжного издания. В гости к ребятам пришла Белочка, которая познакомила маленьких читателей с правилами обращения с книгой. Дети с удовольствием отгадывали загадки Белочки и выполняли шуточные задания, вытаскивая их из барабана - лототрона.</a:t>
            </a:r>
            <a:endParaRPr lang="ru-RU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568325" y="2785230"/>
            <a:ext cx="8211344" cy="3682730"/>
            <a:chOff x="568325" y="2785230"/>
            <a:chExt cx="8211344" cy="3682730"/>
          </a:xfrm>
        </p:grpSpPr>
        <p:pic>
          <p:nvPicPr>
            <p:cNvPr id="11266" name="Picture 2" descr="Библиотека филиал №4 Печенг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5" y="2785230"/>
              <a:ext cx="3889375" cy="3682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8" name="Picture 4" descr="Библиотека филиал №4 Печенг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2785230"/>
              <a:ext cx="4321969" cy="3682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792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8" y="928599"/>
            <a:ext cx="8501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Также была проведена игра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 «Поиграем в сказку»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где ребята изображали персонажей из сказок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«Репка»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и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«Колобок»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75747" y="372547"/>
            <a:ext cx="2324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Сказки в красках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17962" y="1971676"/>
            <a:ext cx="8404569" cy="3671887"/>
            <a:chOff x="435767" y="1943101"/>
            <a:chExt cx="8404569" cy="3199357"/>
          </a:xfrm>
        </p:grpSpPr>
        <p:pic>
          <p:nvPicPr>
            <p:cNvPr id="12290" name="Picture 2" descr="Библиотека филиал №4 Печенга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67" y="1943101"/>
              <a:ext cx="4136232" cy="31993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2" name="Picture 4" descr="Библиотека филиал №4 Печенг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943101"/>
              <a:ext cx="4268336" cy="31993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93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3024" y="424160"/>
            <a:ext cx="8158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Неделя Памяти «Подвигу народа жить в веках»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8" y="1036350"/>
            <a:ext cx="8501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Ежегодно в октябре, в преддверии Дня освобождения Печенги в библиотеке-филиале №4 проходит Неделя Памяти. В рамках её проведения с 6 по 12 октября прошел цикл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мероприятий </a:t>
            </a:r>
            <a:r>
              <a:rPr lang="ru-RU" b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Подвигу народа жить в веках»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для учащихся СШ №5.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8" y="2320191"/>
            <a:ext cx="86082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Всего было проведено 11 мероприятий для учащихся с 1 по 11 класс,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т.е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были охвачены все группы читателей школьного возраста. Всего в мероприятиях приняло участие 257 человек.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68649" y="3327033"/>
            <a:ext cx="8206699" cy="2995711"/>
            <a:chOff x="537250" y="3399662"/>
            <a:chExt cx="8206699" cy="2995711"/>
          </a:xfrm>
        </p:grpSpPr>
        <p:pic>
          <p:nvPicPr>
            <p:cNvPr id="13314" name="Picture 2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250" y="3399662"/>
              <a:ext cx="4220487" cy="29957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6" name="Picture 4" descr="Печенгское МБО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577" y="3399662"/>
              <a:ext cx="4118372" cy="29957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922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3024" y="424160"/>
            <a:ext cx="8158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Неделя Памяти «Подвигу народа жить в веках»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2" y="1058079"/>
            <a:ext cx="83153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Особый интерес, как всегда, вызвали уроки памяти с привлечением краеведческой музейной экспозиции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</a:t>
            </a:r>
            <a:r>
              <a:rPr lang="ru-RU" b="1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Печенгская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 Быль»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которая дает возможность прикоснуться к истории в прямом смысле слова. Экспонаты библиотечного музея теснейшим образом связаны с историей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Печенгского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района. Ценность этих предметов скорее не музейная, а мемориальная, что и позволяет им занимать свое достойное место именно в библиотеке.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66726" y="3136373"/>
            <a:ext cx="8120061" cy="3116401"/>
            <a:chOff x="466726" y="3136373"/>
            <a:chExt cx="8120061" cy="3116401"/>
          </a:xfrm>
        </p:grpSpPr>
        <p:pic>
          <p:nvPicPr>
            <p:cNvPr id="14338" name="Picture 2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6" y="3136374"/>
              <a:ext cx="4105274" cy="307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 descr="Печенгское МБО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3136373"/>
              <a:ext cx="4157663" cy="3116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8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913/13005426.94/0_bf206_9fca66fa_-1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06" y="2043861"/>
            <a:ext cx="5519520" cy="385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130" y="5986462"/>
            <a:ext cx="8485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Книги — это наши друзья, а в друзьях мы, в первую очередь, ищем душевную созвучность, ответы на вопросы и, конечно, общение.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1511" y="325085"/>
            <a:ext cx="7800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       Библиотека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– это что-то вроде магического кабинета. Там заколдованы лучшие души человечества, но они ожидают нашего слова, чтобы выйти из немоты. Мы должны открыть книгу, и тогда они очнутся. </a:t>
            </a:r>
            <a:endParaRPr lang="ru-RU" sz="2000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r"/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(Хорхе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Луис 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Борхес)</a:t>
            </a:r>
            <a:endParaRPr lang="ru-RU" sz="2000" dirty="0">
              <a:solidFill>
                <a:srgbClr val="000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3024" y="424160"/>
            <a:ext cx="8158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Неделя Памяти «Подвигу народа жить в веках»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487" y="1248430"/>
            <a:ext cx="8415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 ходе мероприятий был презентован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буктрейлер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к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книге</a:t>
            </a:r>
            <a:r>
              <a:rPr lang="ru-RU" b="1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М.Орешеты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 «Десант вызывает огонь на себя»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. Цель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буктрейлера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– рассказать о книге. Создав короткий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видеорассказ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о книге известного мурманского писателя, знатока военной истории края,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библиотекари смогли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привлечь внимание детей и молодежи не только к творчеству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М.Орешеты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но и к военной книге в целом. 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89384" y="3238499"/>
            <a:ext cx="7565231" cy="3383757"/>
            <a:chOff x="471487" y="3002756"/>
            <a:chExt cx="7565231" cy="3383757"/>
          </a:xfrm>
        </p:grpSpPr>
        <p:pic>
          <p:nvPicPr>
            <p:cNvPr id="15362" name="Picture 2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155" y="3002756"/>
              <a:ext cx="3357563" cy="33837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4" name="Picture 4" descr="Печенгское МБО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" y="3002756"/>
              <a:ext cx="4486276" cy="33837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061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3024" y="424160"/>
            <a:ext cx="8158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Неделя Памяти «Подвигу народа жить в веках» </a:t>
            </a:r>
          </a:p>
        </p:txBody>
      </p:sp>
      <p:pic>
        <p:nvPicPr>
          <p:cNvPr id="16386" name="Picture 2" descr="Печенгское МБ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1248430"/>
            <a:ext cx="6430962" cy="4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Печенгское МБ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1248430"/>
            <a:ext cx="6430962" cy="48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02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024" y="424160"/>
            <a:ext cx="8158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Неделя Памяти «Подвигу народа жить в веках»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76" y="1054864"/>
            <a:ext cx="8115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Мероприятие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«Строки, опаленные войной»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состоялось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21 октября 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 помещении библиотеки, в форме громких чтений стихов о Великой Отечественной войне и органично вплелось в канву цикла мероприятий Недели Памяти. В нем приняли участие школьники-участники конкурса чтецов, которые читали стихи на фоне кадров военной хроники.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85776" y="2809190"/>
            <a:ext cx="7972857" cy="3227387"/>
            <a:chOff x="485776" y="2809190"/>
            <a:chExt cx="7972857" cy="3227387"/>
          </a:xfrm>
        </p:grpSpPr>
        <p:pic>
          <p:nvPicPr>
            <p:cNvPr id="17410" name="Picture 2" descr="Печенгское МБ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6" y="2809190"/>
              <a:ext cx="4305732" cy="32273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2" name="Picture 4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901" y="2809190"/>
              <a:ext cx="4305732" cy="32273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1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5859" y="343971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«Мы дети твои, Россия!»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9858" y="937350"/>
            <a:ext cx="8082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17 февраля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накануне праздника Дня защитника Отечества, в городской библиотеке филиале №4 в Печенге прошло мероприятие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«Мы дети твои, Россия!»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для учащихся 3-7 классов МБОУ СОШ №5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п.Печенга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858" y="2137679"/>
            <a:ext cx="8482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Мероприятие направлено на формирование у школьников высокого патриотического сознания, чувства верности своему Отечеству, укрепление межнациональных отношений, формирование толерантных установок у учащихся.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89409" y="3440493"/>
            <a:ext cx="8083550" cy="3102855"/>
            <a:chOff x="489409" y="3440493"/>
            <a:chExt cx="8083550" cy="3102855"/>
          </a:xfrm>
        </p:grpSpPr>
        <p:pic>
          <p:nvPicPr>
            <p:cNvPr id="18434" name="Picture 2" descr="Печенгское МБ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409" y="3440493"/>
              <a:ext cx="4141788" cy="31028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36" name="Picture 4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172" y="3440493"/>
              <a:ext cx="4141787" cy="310285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4" y="792152"/>
            <a:ext cx="82724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 ходе мероприятия был оформлен коллаж, отражающий не только творческие способности детей, но и их патриотические чувства к своей Родине.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Коллаж — это метод создания целостной композиции из разнородных по своей фактуре элементов, закрепленных на общей основе. Слово «коллаж» пришло к нам из французского языка, и оно означает «приклеивание» или «наклейка».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14337" y="3049937"/>
            <a:ext cx="8272463" cy="3001024"/>
            <a:chOff x="542924" y="3035650"/>
            <a:chExt cx="8272463" cy="3001024"/>
          </a:xfrm>
        </p:grpSpPr>
        <p:pic>
          <p:nvPicPr>
            <p:cNvPr id="19458" name="Picture 2" descr="Печенгское МБ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4" y="3035650"/>
              <a:ext cx="4002088" cy="3001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0" name="Picture 4" descr="Печенгское МБО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5642" y="3035650"/>
              <a:ext cx="4299745" cy="30010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75859" y="343971"/>
            <a:ext cx="34323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«Мы дети твои, Россия!»</a:t>
            </a:r>
          </a:p>
        </p:txBody>
      </p:sp>
    </p:spTree>
    <p:extLst>
      <p:ext uri="{BB962C8B-B14F-4D97-AF65-F5344CB8AC3E}">
        <p14:creationId xmlns:p14="http://schemas.microsoft.com/office/powerpoint/2010/main" val="39041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8544" y="243959"/>
            <a:ext cx="4745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«День без книги, день без солнца»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0050" y="644069"/>
            <a:ext cx="83439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6 февраля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для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учеников 7 - 8 классов состоялась встреча-диалог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"С книгой по жизни"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в рамках открытия года Литературы в России. В начале был представлен логотип года литературы. Дети высказывались о своих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ассоциациях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и предположениях, что изображено на эмблеме. Затем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библиотекари провели интересную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беседу об истории создания первых книг и библиотек, по окончании которой была проведена экспресс-викторина, победители были награждены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. </a:t>
            </a:r>
          </a:p>
          <a:p>
            <a:pPr algn="just"/>
            <a:endParaRPr lang="ru-RU" dirty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endParaRPr lang="ru-RU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Были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приведены примеры книг, которые развивают логическое мышление, улучшают настроение, влияют на духовное развитие , нравственные ориентиры, улучшают самооценку. Затем в обзоре "9 книг одного года" были представлены книги- юбиляры.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Печенгское МБ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 b="16744"/>
          <a:stretch/>
        </p:blipFill>
        <p:spPr bwMode="auto">
          <a:xfrm>
            <a:off x="1543050" y="2657474"/>
            <a:ext cx="5570704" cy="267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929" y="513100"/>
            <a:ext cx="7915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Ребята приняли активное участие в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мероприятии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: читали наизусть стихи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о пользе чтения, отгадывали пословицы на эту тему, сочиняли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синквейн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в основе которого было слово "книга", конструировали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"Полезный цветок"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который подвёл итог теме встречи.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2929" y="5219403"/>
            <a:ext cx="7758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 заключении дети ответили на вопросы анкеты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"Читающий ребёнок в современном пространстве"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и всем был предложен тест, который помогает определить круг чтения по интересам. Можно сказать, что диалог состоялся!</a:t>
            </a:r>
            <a:endParaRPr lang="ru-RU" dirty="0"/>
          </a:p>
        </p:txBody>
      </p:sp>
      <p:pic>
        <p:nvPicPr>
          <p:cNvPr id="20482" name="Picture 2" descr="Печенгское МБ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3" b="16744"/>
          <a:stretch/>
        </p:blipFill>
        <p:spPr bwMode="auto">
          <a:xfrm>
            <a:off x="1042989" y="1990428"/>
            <a:ext cx="6487316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9380" y="112990"/>
            <a:ext cx="4745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«День без книги, день без солнца»</a:t>
            </a: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4" y="645199"/>
            <a:ext cx="8258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           Северное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лето в разгаре, закончилась первая смена в городских лагерях отдыха, началась вторая. Как же проводят свой досуг дети небольшого поселка Печенга? Сделать его насыщенным, творческим, интересным для ребят помогают сотрудники библиотеки-филиала №4. Они проводят для участников школьного летнего лагеря и маленьких жителей поселка различные мероприятия в рамках программы «Летние чтения -2014» по теме «Чтение восьмое чудо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».</a:t>
            </a:r>
            <a:endParaRPr lang="ru-RU" dirty="0">
              <a:solidFill>
                <a:srgbClr val="00008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2062" y="258246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Лето в Библиотеке!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764" y="2676524"/>
            <a:ext cx="8258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Интересно и творчески прошел цикл мероприятий, приуроченных к Пушкинскому дню Росси «Там, на неведомых дорожках». Цикл включил в себя: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медиа презентацию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с творческим заданием «Кот ученый», викторину с элементами игры, а также выставку рисунков по сказкам А. С. Пушкина.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769894" y="4153852"/>
            <a:ext cx="5464264" cy="2432686"/>
            <a:chOff x="1883336" y="4148614"/>
            <a:chExt cx="5109691" cy="2200275"/>
          </a:xfrm>
        </p:grpSpPr>
        <p:pic>
          <p:nvPicPr>
            <p:cNvPr id="2050" name="Picture 2" descr="http://pechengamr.ru/images/0209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527" y="4148614"/>
              <a:ext cx="2095500" cy="2200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pechengamr.ru/images/0205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336" y="4153852"/>
              <a:ext cx="3014191" cy="21897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Рамка 7"/>
          <p:cNvSpPr/>
          <p:nvPr/>
        </p:nvSpPr>
        <p:spPr>
          <a:xfrm>
            <a:off x="152400" y="15240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737354"/>
            <a:ext cx="79724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         Лето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солнце, каникулы! Библиотечные мероприятия не ограничивались стенами библиотек и близостью книжных стеллажей и полок. Так в День Памяти и Скорби библиотека в очередной раз организовала экскурсию с краеведческой беседой и возложением цветов к памятнику воинам-освободителям на Воинский мемориал в Печенге для детей-участников летнего лагеря.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2062" y="258246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Лето в Библиотеке!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2491680"/>
            <a:ext cx="8086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Каждое лето библиотека 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п.Печенга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старается сделать для своих читателей необыкновенным, незабываемым и доказать без лучшего друга – книги, и каникулы скучны. Конкурсы, игры, приключения, путешествия и призы позволят сделать досуг детей не только интересным, но и полезным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1026" name="Picture 2" descr="http://pechengamr.ru/images/22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969008"/>
            <a:ext cx="3601007" cy="2700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мка 5"/>
          <p:cNvSpPr/>
          <p:nvPr/>
        </p:nvSpPr>
        <p:spPr>
          <a:xfrm>
            <a:off x="152400" y="15240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7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-7917" r="15266" b="18959"/>
          <a:stretch/>
        </p:blipFill>
        <p:spPr>
          <a:xfrm>
            <a:off x="0" y="-366246"/>
            <a:ext cx="9144000" cy="7224246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-5715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6181" y="4375842"/>
            <a:ext cx="715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Библиотеки как люди: рождаются, взрослеют и старятся. </a:t>
            </a:r>
            <a:endParaRPr lang="ru-RU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Но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никогда не умирают!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3376" y="776399"/>
            <a:ext cx="66029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ru-RU" dirty="0">
                <a:solidFill>
                  <a:srgbClr val="393838"/>
                </a:solidFill>
                <a:latin typeface="roboto"/>
              </a:rPr>
              <a:t> 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Библиотеки, как и люди, имеют четко определенные возрастные периоды. Опыт показывает, что максимально интенсивное развитие любой библиотеки идет в первые сорок лет ее существования. Потом лет сто продолжается период "отрочества", потом идет "взросление", становление. Ну а "возраст жизни" крупной библиотеки - тысяча лет. После этого библиотека трансформируется во что-то другое. Представьте себе - хранилище тысячелетнего опыта человечества, тысячелетних знаний, человеческих судеб, надежд, чаяний и разочарований. Вот что такое на самом деле библиотека</a:t>
            </a:r>
            <a:r>
              <a:rPr lang="ru-RU" dirty="0">
                <a:solidFill>
                  <a:srgbClr val="393838"/>
                </a:solidFill>
                <a:latin typeface="roboto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7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6535" y="176659"/>
            <a:ext cx="6929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Библиотека - филиал №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п.Печенга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459" y="3373930"/>
            <a:ext cx="4319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Заведующая филиалом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– </a:t>
            </a:r>
          </a:p>
          <a:p>
            <a:pPr algn="ctr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Гребенщикова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Татьяна Борисовна</a:t>
            </a:r>
            <a:endParaRPr lang="ru-RU" dirty="0"/>
          </a:p>
        </p:txBody>
      </p:sp>
      <p:pic>
        <p:nvPicPr>
          <p:cNvPr id="22530" name="Picture 2" descr="http://cbspechenga.ru/image/g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16" y="616992"/>
            <a:ext cx="2229024" cy="269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1144" y="3429000"/>
            <a:ext cx="5052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Библиотекарь – </a:t>
            </a:r>
          </a:p>
          <a:p>
            <a:pPr algn="ctr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Чушкина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Кристина Александровна</a:t>
            </a:r>
            <a:endParaRPr lang="ru-RU" dirty="0"/>
          </a:p>
        </p:txBody>
      </p:sp>
      <p:pic>
        <p:nvPicPr>
          <p:cNvPr id="22532" name="Picture 4" descr="http://cbspechenga.ru/image/4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5"/>
          <a:stretch/>
        </p:blipFill>
        <p:spPr bwMode="auto">
          <a:xfrm>
            <a:off x="5348964" y="646331"/>
            <a:ext cx="2193906" cy="2782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205" y="4085224"/>
            <a:ext cx="83796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Библиотекарь - это уникальная профессия, существовавшая испокон веков и довольно распространённая на современном этапе развития науки и техники. Как бы далеко не шагнул прогресс, ни одна технически модифицированная программа не может заменить столь привычного специалиста в области художественной, научно-популярной и специальной литературы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Библиотекари говорят, что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работа с 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детьми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доставляет огромное удовольствие: дети – самые благодарные и внимательные слушатели, активные пользователи библиотек. Приобщение к книге начинается с самого раннего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40550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-7917" r="15266" b="18959"/>
          <a:stretch/>
        </p:blipFill>
        <p:spPr>
          <a:xfrm>
            <a:off x="-1" y="-642471"/>
            <a:ext cx="9144000" cy="7224246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-5715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5859" y="854245"/>
            <a:ext cx="68580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Библиотека – это кладезь ценнейшей информации, огромный объём материализованного знания. Но что особенно ценно – она дает возможность всем желающим получить его совершенно бесплатно и оперативно. А библиотекарь - не просто человек, владеющий этим кладезем бесценного продукта коллективного ума и гениальности, но и умеющий его добыть и подать в руки своему читателю, а теперь уже и пользователю современных источников информации. </a:t>
            </a:r>
            <a:endParaRPr lang="ru-RU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indent="442913" algn="just"/>
            <a:endParaRPr lang="ru-RU" dirty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indent="442913" algn="just"/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Огромная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благодарность и признательность всем работникам библиотек за их самоотверженный труд, за то, что они продолжают беречь знания, накопленные веками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6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0" y="814447"/>
            <a:ext cx="78438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      Таким образом,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наша библиотека 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выполняет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большой объём работы, 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например:</a:t>
            </a:r>
          </a:p>
          <a:p>
            <a:endParaRPr lang="ru-RU" sz="2000" dirty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библиотекарь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, комплектуя фонд, отбирает для детей лучшие 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издания;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приобщает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детей к систематическому 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чтению;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знакомит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со справочным аппаратом библиотеки, чтобы ребенок мог ориентироваться в книжном 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мире;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организует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массовые мероприятия, привлекающие детей в 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библиотеку;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большое 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значение придается индивидуальной работе с каждым 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ребенком;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 библиотека – лучший стимулятор самообразования и воспитатель культуры чтения </a:t>
            </a:r>
            <a:r>
              <a:rPr lang="ru-RU" sz="2000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детей</a:t>
            </a: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;</a:t>
            </a:r>
            <a:endParaRPr lang="ru-RU" sz="2000" dirty="0" smtClean="0">
              <a:solidFill>
                <a:srgbClr val="000080"/>
              </a:solidFill>
              <a:latin typeface="Comic sans ms" panose="030F0702030302020204" pitchFamily="66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000080"/>
                </a:solidFill>
                <a:latin typeface="Comic sans ms" panose="030F0702030302020204" pitchFamily="66" charset="0"/>
              </a:rPr>
              <a:t>Хранители мудрости — это множество интересных и полезных книг, прочитав которые, сам становишься умнее и мудрее.</a:t>
            </a:r>
            <a:r>
              <a:rPr lang="ru-RU" sz="2000" dirty="0"/>
              <a:t> </a:t>
            </a:r>
            <a:endParaRPr lang="ru-RU" sz="2000" dirty="0">
              <a:solidFill>
                <a:srgbClr val="00008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6137" y="414337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Заключение</a:t>
            </a:r>
          </a:p>
        </p:txBody>
      </p:sp>
      <p:sp>
        <p:nvSpPr>
          <p:cNvPr id="4" name="Рамка 3"/>
          <p:cNvSpPr/>
          <p:nvPr/>
        </p:nvSpPr>
        <p:spPr>
          <a:xfrm>
            <a:off x="152400" y="15240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4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t="-7917" r="15266" b="18959"/>
          <a:stretch/>
        </p:blipFill>
        <p:spPr>
          <a:xfrm>
            <a:off x="-1" y="-642471"/>
            <a:ext cx="9144000" cy="7224246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-5715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3062" y="2969652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-14289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386" y="550426"/>
            <a:ext cx="748665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И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спользованы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ресурсы следующих сайтов :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http://www.bestreferat.ru http://www.gpntb.ru http://ru.wikipedia http://ru.hayazg.info http://www.library.ru http://dic.academic.ru http://viperson.ru/wind http://russian_xviii_centure.academic.ru http://www.rulex.ru/rpg/portraits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http://www.indem.ru</a:t>
            </a:r>
          </a:p>
          <a:p>
            <a:endParaRPr lang="ru-RU" dirty="0">
              <a:solidFill>
                <a:srgbClr val="3B3835"/>
              </a:solidFill>
              <a:latin typeface="Helvetica Neue"/>
            </a:endParaRPr>
          </a:p>
          <a:p>
            <a:endParaRPr lang="ru-RU" dirty="0" smtClean="0">
              <a:solidFill>
                <a:srgbClr val="3B3835"/>
              </a:solidFill>
              <a:latin typeface="Helvetica Neue"/>
            </a:endParaRPr>
          </a:p>
          <a:p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Фотоматериалы предоставили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работники библиотеки </a:t>
            </a:r>
            <a:r>
              <a:rPr lang="ru-RU" dirty="0" err="1" smtClean="0">
                <a:solidFill>
                  <a:srgbClr val="000080"/>
                </a:solidFill>
                <a:latin typeface="Comic sans ms" panose="030F0702030302020204" pitchFamily="66" charset="0"/>
              </a:rPr>
              <a:t>п.Печенга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: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Гребенщикова Т.Б. и Чушкина К.А.</a:t>
            </a:r>
            <a:r>
              <a:rPr lang="ru-RU" dirty="0">
                <a:solidFill>
                  <a:srgbClr val="3B3835"/>
                </a:solidFill>
                <a:latin typeface="Helvetica Neue"/>
              </a:rPr>
              <a:t> </a:t>
            </a:r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-14289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2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2111" y="561779"/>
            <a:ext cx="79597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Информационный, культурный и досуговый центр, универсальный фонд которой позволяет найти литературу, отвечающую самым разнообразным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вкусам.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Здесь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к Вашим услугам: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абонемент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читальный зал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фонд более 18 тысяч экземпляров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9 наименований газет и 20 наименований журналов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юношеский клуб «Не Большой театр»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постоянно действующая книжная выставка "</a:t>
            </a: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Печенгская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быль"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"становится вечностью, становится памятью": выставка экспонатов с мест боёв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dirty="0" err="1">
                <a:solidFill>
                  <a:srgbClr val="000080"/>
                </a:solidFill>
                <a:latin typeface="Comic sans ms" panose="030F0702030302020204" pitchFamily="66" charset="0"/>
              </a:rPr>
              <a:t>справочно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 - информационное обслуживание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возможность получения книг из единого фонда ПМБО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6557" y="161669"/>
            <a:ext cx="6929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Библиотека - филиал №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п.Печенга</a:t>
            </a:r>
            <a:endParaRPr lang="ru-RU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4" name="Picture 2" descr="http://cbspechenga.ru/image/420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00" y="4440223"/>
            <a:ext cx="3814949" cy="2232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851" y="301109"/>
            <a:ext cx="4499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«Солнце спряталось в ладошках»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2924" y="892166"/>
            <a:ext cx="8115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В библиотеке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филиале №4 посёлка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Печенга прошло мероприятие </a:t>
            </a:r>
            <a:b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</a:b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«Солнце спряталось в ладошках»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. Способность 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развивать воображение, открыть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«мир красоты и красоту мира»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дать простор радостному эмоционально-образному восприятию мира, такова была задача этого мероприятия.</a:t>
            </a:r>
            <a:endParaRPr lang="ru-RU" b="0" i="0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42924" y="2560441"/>
            <a:ext cx="8145462" cy="3065859"/>
            <a:chOff x="542924" y="2560441"/>
            <a:chExt cx="8145462" cy="3065859"/>
          </a:xfrm>
        </p:grpSpPr>
        <p:pic>
          <p:nvPicPr>
            <p:cNvPr id="1026" name="Picture 2" descr="Рубцовские чтени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4" y="2560441"/>
              <a:ext cx="4087812" cy="3065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Рубцовские чтени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574" y="2560441"/>
              <a:ext cx="4087812" cy="3065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0" name="Picture 2" descr="Печенгское МБ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6" y="2560440"/>
            <a:ext cx="4087812" cy="306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8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851" y="301109"/>
            <a:ext cx="4499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«Солнце спряталось в ладошках»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913" y="926277"/>
            <a:ext cx="8215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Наряду с книжными выставками, показами презентаций о творчестве поэта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Николая Рубцова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, особый интерес у </a:t>
            </a:r>
            <a:r>
              <a:rPr lang="ru-RU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участников </a:t>
            </a:r>
            <a:r>
              <a:rPr lang="ru-RU" b="1" dirty="0" err="1" smtClean="0">
                <a:solidFill>
                  <a:srgbClr val="000080"/>
                </a:solidFill>
                <a:latin typeface="Comic sans ms" panose="030F0702030302020204" pitchFamily="66" charset="0"/>
              </a:rPr>
              <a:t>Рубцовских</a:t>
            </a:r>
            <a:r>
              <a:rPr lang="ru-RU" b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чтений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вызывает мероприятие в формате громких чтений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«Стихи и поэты»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 для учащихся 4-6 классов. Почувствовать себя поэтом помогли детям два незамысловатых предмета: 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берет и шарф</a:t>
            </a:r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.</a:t>
            </a:r>
            <a:endParaRPr lang="ru-RU" b="0" i="0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50" name="Picture 2" descr="Рубцовские чт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5" y="2403605"/>
            <a:ext cx="1928009" cy="25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убцовские чт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516" y="3814763"/>
            <a:ext cx="2052035" cy="24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убцовские чтен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03" y="2540557"/>
            <a:ext cx="1803597" cy="254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убцовские чтен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52" y="3744617"/>
            <a:ext cx="1910771" cy="25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851" y="301109"/>
            <a:ext cx="4499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«Солнце спряталось в ладошках»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4337" y="863590"/>
            <a:ext cx="82153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80"/>
                </a:solidFill>
                <a:latin typeface="Comic sans ms" panose="030F0702030302020204" pitchFamily="66" charset="0"/>
              </a:rPr>
              <a:t>Научить активно слушать, чтобы расслышать и понять прочитанное, «научить читать-мыслить, читать-чувствовать, читать-жить». Познакомить ребёнка с существованием поэтического искусства как неотъемлемой части жизни каждого человека, воспитать чувство слова, вызвать интерес, любовь и тягу к книге - таковы основные цели и задачи таких мероприятий.</a:t>
            </a:r>
            <a:endParaRPr lang="ru-RU" b="0" i="0" dirty="0">
              <a:solidFill>
                <a:srgbClr val="00008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074" name="Picture 2" descr="Рубцовские чтения в библиоте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9" y="2617916"/>
            <a:ext cx="5153024" cy="38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8040" y="301109"/>
            <a:ext cx="2682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«ОЛЕНИЙ НАРОД»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775" y="994499"/>
            <a:ext cx="8401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5 </a:t>
            </a:r>
            <a:r>
              <a:rPr lang="ru-RU" b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февраля 2014 г., 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в канун Международного дня </a:t>
            </a:r>
            <a:r>
              <a:rPr lang="ru-RU" b="1" dirty="0" err="1" smtClean="0">
                <a:solidFill>
                  <a:srgbClr val="000080"/>
                </a:solidFill>
                <a:latin typeface="Comic sans ms" panose="030F0702030302020204" pitchFamily="66" charset="0"/>
              </a:rPr>
              <a:t>саамов,в</a:t>
            </a:r>
            <a:r>
              <a:rPr lang="ru-RU" b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>
                <a:solidFill>
                  <a:srgbClr val="000080"/>
                </a:solidFill>
                <a:latin typeface="Comic sans ms" panose="030F0702030302020204" pitchFamily="66" charset="0"/>
              </a:rPr>
              <a:t>библиотеку п. Печенга в гости пришли «саамы» ученики школы №5 поселка </a:t>
            </a:r>
            <a:r>
              <a:rPr lang="ru-RU" b="1" dirty="0" smtClean="0">
                <a:solidFill>
                  <a:srgbClr val="000080"/>
                </a:solidFill>
                <a:latin typeface="Comic sans ms" panose="030F0702030302020204" pitchFamily="66" charset="0"/>
              </a:rPr>
              <a:t>Печенга.</a:t>
            </a:r>
            <a:endParaRPr lang="ru-RU" b="1" dirty="0">
              <a:solidFill>
                <a:srgbClr val="00008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5600" y="2253973"/>
            <a:ext cx="8424244" cy="3146703"/>
            <a:chOff x="355600" y="2253973"/>
            <a:chExt cx="8424244" cy="3146703"/>
          </a:xfrm>
        </p:grpSpPr>
        <p:pic>
          <p:nvPicPr>
            <p:cNvPr id="6146" name="Picture 2" descr="«ОЛЕНИЙ НАРОД»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0" y="2253973"/>
              <a:ext cx="4195604" cy="3146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«ОЛЕНИЙ НАРОД»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204" y="2253973"/>
              <a:ext cx="4228640" cy="3146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71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07687af4f72d016fcceaac5ba22db75c9cdd3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2011</Words>
  <Application>Microsoft Office PowerPoint</Application>
  <PresentationFormat>Экран (4:3)</PresentationFormat>
  <Paragraphs>149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— литературная столица п.Печенга</dc:title>
  <dc:creator>Teacher-18</dc:creator>
  <cp:lastModifiedBy>Евгений Шутов</cp:lastModifiedBy>
  <cp:revision>39</cp:revision>
  <dcterms:created xsi:type="dcterms:W3CDTF">2015-04-13T11:19:07Z</dcterms:created>
  <dcterms:modified xsi:type="dcterms:W3CDTF">2015-05-18T06:24:17Z</dcterms:modified>
</cp:coreProperties>
</file>