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Прямоугольник 85"/>
          <p:cNvSpPr/>
          <p:nvPr userDrawn="1"/>
        </p:nvSpPr>
        <p:spPr>
          <a:xfrm>
            <a:off x="714348" y="285728"/>
            <a:ext cx="8215370" cy="6357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642556"/>
            <a:ext cx="15001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kern="1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© Фокина Лидия Петровна </a:t>
            </a:r>
            <a:endParaRPr lang="ru-RU" sz="800" kern="1200" dirty="0">
              <a:solidFill>
                <a:schemeClr val="accent5">
                  <a:lumMod val="40000"/>
                  <a:lumOff val="6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 userDrawn="1"/>
        </p:nvGrpSpPr>
        <p:grpSpPr>
          <a:xfrm rot="10800000">
            <a:off x="357158" y="6147194"/>
            <a:ext cx="821538" cy="250033"/>
            <a:chOff x="2714612" y="1428736"/>
            <a:chExt cx="2857520" cy="785818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9" name="Овал 8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/>
          <p:cNvGrpSpPr/>
          <p:nvPr userDrawn="1"/>
        </p:nvGrpSpPr>
        <p:grpSpPr>
          <a:xfrm rot="10800000">
            <a:off x="357158" y="5436391"/>
            <a:ext cx="821538" cy="250033"/>
            <a:chOff x="2714612" y="1428736"/>
            <a:chExt cx="2857520" cy="785818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5" name="Овал 14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7" name="Группа 86"/>
          <p:cNvGrpSpPr/>
          <p:nvPr userDrawn="1"/>
        </p:nvGrpSpPr>
        <p:grpSpPr>
          <a:xfrm rot="10800000">
            <a:off x="357158" y="4725588"/>
            <a:ext cx="821538" cy="250033"/>
            <a:chOff x="2714612" y="1428736"/>
            <a:chExt cx="2857520" cy="785818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88" name="Овал 87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Овал 90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Скругленный прямоугольник 91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3" name="Группа 92"/>
          <p:cNvGrpSpPr/>
          <p:nvPr userDrawn="1"/>
        </p:nvGrpSpPr>
        <p:grpSpPr>
          <a:xfrm rot="10800000">
            <a:off x="357158" y="4014785"/>
            <a:ext cx="821538" cy="250033"/>
            <a:chOff x="2714612" y="1428736"/>
            <a:chExt cx="2857520" cy="785818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94" name="Овал 93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Скругленный прямоугольник 97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9" name="Группа 98"/>
          <p:cNvGrpSpPr/>
          <p:nvPr userDrawn="1"/>
        </p:nvGrpSpPr>
        <p:grpSpPr>
          <a:xfrm rot="10800000">
            <a:off x="357158" y="3303982"/>
            <a:ext cx="821538" cy="250033"/>
            <a:chOff x="2714612" y="1428736"/>
            <a:chExt cx="2857520" cy="785818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00" name="Овал 99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Овал 102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Скругленный прямоугольник 103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5" name="Группа 104"/>
          <p:cNvGrpSpPr/>
          <p:nvPr userDrawn="1"/>
        </p:nvGrpSpPr>
        <p:grpSpPr>
          <a:xfrm rot="10800000">
            <a:off x="357158" y="2593179"/>
            <a:ext cx="821538" cy="250033"/>
            <a:chOff x="2714612" y="1428736"/>
            <a:chExt cx="2857520" cy="785818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06" name="Овал 105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Скругленный прямоугольник 109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1" name="Группа 110"/>
          <p:cNvGrpSpPr/>
          <p:nvPr userDrawn="1"/>
        </p:nvGrpSpPr>
        <p:grpSpPr>
          <a:xfrm rot="10800000">
            <a:off x="357158" y="1882376"/>
            <a:ext cx="821538" cy="250033"/>
            <a:chOff x="2714612" y="1428736"/>
            <a:chExt cx="2857520" cy="785818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12" name="Овал 111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Овал 114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Скругленный прямоугольник 115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7" name="Группа 116"/>
          <p:cNvGrpSpPr/>
          <p:nvPr userDrawn="1"/>
        </p:nvGrpSpPr>
        <p:grpSpPr>
          <a:xfrm rot="10800000">
            <a:off x="357158" y="1171573"/>
            <a:ext cx="821538" cy="250033"/>
            <a:chOff x="2714612" y="1428736"/>
            <a:chExt cx="2857520" cy="785818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18" name="Овал 117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Овал 120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Скругленный прямоугольник 121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3" name="Группа 122"/>
          <p:cNvGrpSpPr/>
          <p:nvPr userDrawn="1"/>
        </p:nvGrpSpPr>
        <p:grpSpPr>
          <a:xfrm rot="10800000">
            <a:off x="357158" y="460770"/>
            <a:ext cx="821538" cy="250033"/>
            <a:chOff x="2714612" y="1428736"/>
            <a:chExt cx="2857520" cy="785818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24" name="Овал 123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Овал 126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Скругленный прямоугольник 127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5;&#1086;&#1083;&#1100;&#1079;&#1086;&#1074;&#1072;&#1090;&#1077;&#1083;&#1100;\Desktop\&#1082;&#1086;&#1085;&#1082;&#1091;&#1088;&#1089;\gr-Neposedy-Esli-s-drugom-vyshel-v-put_(muzofon.com)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714348" y="2357431"/>
            <a:ext cx="8143932" cy="3097244"/>
            <a:chOff x="1115616" y="2146449"/>
            <a:chExt cx="7165477" cy="333661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9"/>
              <a:ext cx="7165477" cy="20888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6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Если с другом вышел в путь</a:t>
              </a: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87089" y="5085184"/>
              <a:ext cx="5084703" cy="39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dirty="0" smtClean="0"/>
              <a:t>МЕЖДУНАРОДНЫЙ ИНТЕРНЕТ-ПРОЕКТ   «ДИАЛОГ КУЛЬТУР»-2015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9" name="gr-Neposedy-Esli-s-drugom-vyshel-v-put_(muzofon.com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403648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1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DCIM\100SSCAM\SDC139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628800"/>
            <a:ext cx="7344816" cy="501155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419872" y="980728"/>
            <a:ext cx="36724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о космосе….</a:t>
            </a:r>
            <a:endParaRPr lang="ru-RU" sz="2800" dirty="0"/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своих земляках-ветеранах войны…</a:t>
            </a:r>
            <a:endParaRPr lang="ru-RU" dirty="0"/>
          </a:p>
        </p:txBody>
      </p:sp>
      <p:pic>
        <p:nvPicPr>
          <p:cNvPr id="3" name="Picture 2" descr="H:\DCIM\100SSCAM\SDC139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7704856" cy="464451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Делится опытом с коллегами</a:t>
            </a:r>
            <a:endParaRPr lang="ru-RU" dirty="0"/>
          </a:p>
        </p:txBody>
      </p:sp>
      <p:pic>
        <p:nvPicPr>
          <p:cNvPr id="3" name="Picture 2" descr="G:\DSC014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4784"/>
            <a:ext cx="7524328" cy="517519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Является организатором и душой клуба</a:t>
            </a:r>
            <a:br>
              <a:rPr lang="ru-RU" sz="2400" dirty="0" smtClean="0"/>
            </a:br>
            <a:r>
              <a:rPr lang="ru-RU" sz="2400" dirty="0" smtClean="0"/>
              <a:t> « Сударушка»</a:t>
            </a:r>
            <a:endParaRPr lang="ru-RU" dirty="0"/>
          </a:p>
        </p:txBody>
      </p:sp>
      <p:pic>
        <p:nvPicPr>
          <p:cNvPr id="3" name="Picture 2" descr="G:\DSCF01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00808"/>
            <a:ext cx="6480720" cy="442849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 хранитель мудрости</a:t>
            </a:r>
            <a:endParaRPr lang="ru-RU" dirty="0"/>
          </a:p>
        </p:txBody>
      </p:sp>
      <p:pic>
        <p:nvPicPr>
          <p:cNvPr id="6" name="Picture 2" descr="G:\2.tif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5" y="1649918"/>
            <a:ext cx="3240361" cy="4426527"/>
          </a:xfrm>
          <a:prstGeom prst="rect">
            <a:avLst/>
          </a:prstGeom>
          <a:noFill/>
        </p:spPr>
      </p:pic>
      <p:pic>
        <p:nvPicPr>
          <p:cNvPr id="7" name="Picture 3" descr="G:\3.tif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2465" y="1631214"/>
            <a:ext cx="3670069" cy="446393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408052_O_biblioteke_1_ (300x225, 44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908720"/>
            <a:ext cx="3744416" cy="496855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75656" y="197346"/>
            <a:ext cx="273630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Сюда ходила девочкой с прической «хвостик мышки».</a:t>
            </a:r>
            <a:br>
              <a:rPr lang="ru-RU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 улыбались мне тепло и выдавали книжки.</a:t>
            </a:r>
            <a:br>
              <a:rPr lang="ru-RU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Здесь «очень сложный» реферат</a:t>
            </a:r>
            <a:br>
              <a:rPr lang="ru-RU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Писала о Дидро,   </a:t>
            </a:r>
            <a:br>
              <a:rPr lang="ru-RU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 вы качали головой</a:t>
            </a:r>
            <a:br>
              <a:rPr lang="ru-RU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щурились хитро. </a:t>
            </a:r>
            <a:br>
              <a:rPr lang="ru-RU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Открыла Блока для себя</a:t>
            </a:r>
            <a:br>
              <a:rPr lang="ru-RU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книги про любовь,</a:t>
            </a:r>
            <a:br>
              <a:rPr lang="ru-RU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 улыбались мне тепло</a:t>
            </a:r>
            <a:br>
              <a:rPr lang="ru-RU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приглашали вновь.</a:t>
            </a:r>
            <a:br>
              <a:rPr lang="ru-RU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 руку сына привожу,</a:t>
            </a:r>
            <a:br>
              <a:rPr lang="ru-RU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Вихрастого мальчишку.</a:t>
            </a:r>
            <a:br>
              <a:rPr lang="ru-RU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 улыбаетесь тепло.</a:t>
            </a:r>
            <a:br>
              <a:rPr lang="ru-RU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Ему даете книжку.</a:t>
            </a:r>
            <a:br>
              <a:rPr lang="ru-RU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знаю, будет так всегда</a:t>
            </a:r>
            <a:br>
              <a:rPr lang="ru-RU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 призрачного мига.</a:t>
            </a:r>
            <a:br>
              <a:rPr lang="ru-RU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 улыбнетесь нам тепло</a:t>
            </a:r>
            <a:br>
              <a:rPr lang="ru-RU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выдадите книгу!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43608" y="836712"/>
            <a:ext cx="3384376" cy="4680520"/>
          </a:xfrm>
          <a:prstGeom prst="rect">
            <a:avLst/>
          </a:prstGeom>
        </p:spPr>
        <p:txBody>
          <a:bodyPr/>
          <a:lstStyle/>
          <a:p>
            <a:r>
              <a:rPr lang="ru-RU" sz="1800" i="1" dirty="0" smtClean="0"/>
              <a:t>Когда берем мы в руки книгу,</a:t>
            </a:r>
            <a:br>
              <a:rPr lang="ru-RU" sz="1800" i="1" dirty="0" smtClean="0"/>
            </a:br>
            <a:r>
              <a:rPr lang="ru-RU" sz="1800" i="1" dirty="0" smtClean="0"/>
              <a:t>Все замирает, все молчит.</a:t>
            </a:r>
            <a:br>
              <a:rPr lang="ru-RU" sz="1800" i="1" dirty="0" smtClean="0"/>
            </a:br>
            <a:r>
              <a:rPr lang="ru-RU" sz="1800" i="1" dirty="0" smtClean="0"/>
              <a:t>Когда берем мы в руки книгу,</a:t>
            </a:r>
            <a:br>
              <a:rPr lang="ru-RU" sz="1800" i="1" dirty="0" smtClean="0"/>
            </a:br>
            <a:r>
              <a:rPr lang="ru-RU" sz="1800" i="1" dirty="0" smtClean="0"/>
              <a:t>То с нами Вечность говорит.</a:t>
            </a:r>
            <a:br>
              <a:rPr lang="ru-RU" sz="1800" i="1" dirty="0" smtClean="0"/>
            </a:br>
            <a:r>
              <a:rPr lang="ru-RU" sz="1800" i="1" dirty="0" smtClean="0"/>
              <a:t>Попав однажды в плен чудесный,</a:t>
            </a:r>
            <a:br>
              <a:rPr lang="ru-RU" sz="1800" i="1" dirty="0" smtClean="0"/>
            </a:br>
            <a:r>
              <a:rPr lang="ru-RU" sz="1800" i="1" dirty="0" smtClean="0"/>
              <a:t>Не вырвешься уже вовек!</a:t>
            </a:r>
            <a:br>
              <a:rPr lang="ru-RU" sz="1800" i="1" dirty="0" smtClean="0"/>
            </a:br>
            <a:r>
              <a:rPr lang="ru-RU" sz="1800" i="1" dirty="0" smtClean="0"/>
              <a:t>Мир бесконечно интересный,</a:t>
            </a:r>
            <a:br>
              <a:rPr lang="ru-RU" sz="1800" i="1" dirty="0" smtClean="0"/>
            </a:br>
            <a:r>
              <a:rPr lang="ru-RU" sz="1800" i="1" dirty="0" smtClean="0"/>
              <a:t>Волшебный мир библиотек!</a:t>
            </a:r>
            <a:br>
              <a:rPr lang="ru-RU" sz="1800" i="1" dirty="0" smtClean="0"/>
            </a:br>
            <a:r>
              <a:rPr lang="ru-RU" sz="1800" i="1" dirty="0" smtClean="0"/>
              <a:t>Но в этом мире заблудиться</a:t>
            </a:r>
            <a:br>
              <a:rPr lang="ru-RU" sz="1800" i="1" dirty="0" smtClean="0"/>
            </a:br>
            <a:r>
              <a:rPr lang="ru-RU" sz="1800" i="1" dirty="0" smtClean="0"/>
              <a:t>Простому смертному легко!</a:t>
            </a:r>
            <a:br>
              <a:rPr lang="ru-RU" sz="1800" i="1" dirty="0" smtClean="0"/>
            </a:br>
            <a:r>
              <a:rPr lang="ru-RU" sz="1800" i="1" dirty="0" smtClean="0"/>
              <a:t>К кому же нужно обратиться?</a:t>
            </a:r>
            <a:br>
              <a:rPr lang="ru-RU" sz="1800" i="1" dirty="0" smtClean="0"/>
            </a:br>
            <a:r>
              <a:rPr lang="ru-RU" sz="1800" i="1" dirty="0" smtClean="0"/>
              <a:t>Он здесь, совсем недалеко!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2" descr="G:\4.ti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836712"/>
            <a:ext cx="4032448" cy="454768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z="1800" i="1" dirty="0" smtClean="0">
                <a:solidFill>
                  <a:srgbClr val="FF0000"/>
                </a:solidFill>
              </a:rPr>
              <a:t>Библиотекарь — это слово</a:t>
            </a:r>
            <a:br>
              <a:rPr lang="ru-RU" sz="1800" i="1" dirty="0" smtClean="0">
                <a:solidFill>
                  <a:srgbClr val="FF0000"/>
                </a:solidFill>
              </a:rPr>
            </a:br>
            <a:r>
              <a:rPr lang="ru-RU" sz="1800" i="1" dirty="0" smtClean="0">
                <a:solidFill>
                  <a:srgbClr val="FF0000"/>
                </a:solidFill>
              </a:rPr>
              <a:t>Магическое, как кристалл!</a:t>
            </a:r>
            <a:br>
              <a:rPr lang="ru-RU" sz="1800" i="1" dirty="0" smtClean="0">
                <a:solidFill>
                  <a:srgbClr val="FF0000"/>
                </a:solidFill>
              </a:rPr>
            </a:br>
            <a:r>
              <a:rPr lang="ru-RU" sz="1800" i="1" dirty="0" smtClean="0">
                <a:solidFill>
                  <a:srgbClr val="FF0000"/>
                </a:solidFill>
              </a:rPr>
              <a:t>Всегда помочь тебе готовый,</a:t>
            </a:r>
            <a:br>
              <a:rPr lang="ru-RU" sz="1800" i="1" dirty="0" smtClean="0">
                <a:solidFill>
                  <a:srgbClr val="FF0000"/>
                </a:solidFill>
              </a:rPr>
            </a:br>
            <a:r>
              <a:rPr lang="ru-RU" sz="1800" i="1" dirty="0" smtClean="0">
                <a:solidFill>
                  <a:srgbClr val="FF0000"/>
                </a:solidFill>
              </a:rPr>
              <a:t>Твоим он лучшим другом стал!</a:t>
            </a:r>
            <a:endParaRPr lang="ru-RU" sz="1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1700808"/>
            <a:ext cx="34563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Он среди книг — магистр великий!</a:t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>В литературе он — король!</a:t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>Он поэтических реликвий</a:t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>Хранит незыблемый покой!</a:t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>Он в книжном море — навигатор!</a:t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>Как путеводная звезда,</a:t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>Хранитель, спутник и новатор,</a:t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>Сияй, сияй для нас всегда!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4869160"/>
            <a:ext cx="4464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Минует пусть тебя хула,</a:t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>Души усталой лекарь!</a:t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>Тебе честь, слава и хвала!</a:t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>Тебе, библиотекарь!</a:t>
            </a:r>
            <a:endParaRPr lang="ru-RU" dirty="0"/>
          </a:p>
        </p:txBody>
      </p:sp>
      <p:pic>
        <p:nvPicPr>
          <p:cNvPr id="5" name="Picture 3" descr="C:\Users\Пользователь\Pictures\z_2c1be7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484784"/>
            <a:ext cx="3315370" cy="470852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8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2575" y="2967335"/>
            <a:ext cx="82388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Благодарим </a:t>
            </a:r>
            <a:r>
              <a:rPr lang="ru-RU" sz="54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>Сначала нужно найти хорошего библиотекаря и только потом открывать библиотеку.</a:t>
            </a:r>
            <a:br>
              <a:rPr lang="ru-RU" sz="2400" b="1" dirty="0" smtClean="0"/>
            </a:br>
            <a:r>
              <a:rPr lang="ru-RU" sz="2400" b="1" dirty="0" smtClean="0"/>
              <a:t> Ш. </a:t>
            </a:r>
            <a:r>
              <a:rPr lang="ru-RU" sz="2400" b="1" dirty="0" err="1" smtClean="0"/>
              <a:t>Ранганатан</a:t>
            </a:r>
            <a:r>
              <a:rPr lang="ru-RU" sz="2400" b="1" dirty="0" smtClean="0"/>
              <a:t>, индийский ученый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fontAlgn="base"/>
            <a:r>
              <a:rPr lang="ru-RU" sz="1800" dirty="0" smtClean="0"/>
              <a:t>Мой дом родной – библиотека,</a:t>
            </a:r>
          </a:p>
          <a:p>
            <a:pPr fontAlgn="base"/>
            <a:r>
              <a:rPr lang="ru-RU" sz="1800" dirty="0" smtClean="0"/>
              <a:t>Я каждый день спешу туда;</a:t>
            </a:r>
          </a:p>
          <a:p>
            <a:pPr fontAlgn="base"/>
            <a:r>
              <a:rPr lang="ru-RU" sz="1800" dirty="0" smtClean="0"/>
              <a:t>И полки книг моих, как дети,</a:t>
            </a:r>
          </a:p>
          <a:p>
            <a:pPr fontAlgn="base"/>
            <a:r>
              <a:rPr lang="ru-RU" sz="1800" dirty="0" smtClean="0"/>
              <a:t>С утра приветствуют меня.</a:t>
            </a:r>
          </a:p>
          <a:p>
            <a:pPr fontAlgn="base"/>
            <a:r>
              <a:rPr lang="ru-RU" sz="1800" dirty="0" smtClean="0"/>
              <a:t>Мой дом родной – библиотека.</a:t>
            </a:r>
          </a:p>
          <a:p>
            <a:pPr fontAlgn="base"/>
            <a:r>
              <a:rPr lang="ru-RU" sz="1800" dirty="0" smtClean="0"/>
              <a:t>Ты жизнь моя, судьба моя.</a:t>
            </a:r>
          </a:p>
          <a:p>
            <a:pPr fontAlgn="base"/>
            <a:r>
              <a:rPr lang="ru-RU" sz="1800" dirty="0" smtClean="0"/>
              <a:t>Профессии своей любимой</a:t>
            </a:r>
          </a:p>
          <a:p>
            <a:pPr fontAlgn="base"/>
            <a:r>
              <a:rPr lang="ru-RU" sz="1800" dirty="0" smtClean="0"/>
              <a:t>Не изменю я никогда.</a:t>
            </a:r>
          </a:p>
          <a:p>
            <a:pPr fontAlgn="base"/>
            <a:endParaRPr lang="ru-RU" sz="1800" dirty="0" smtClean="0"/>
          </a:p>
          <a:p>
            <a:pPr fontAlgn="base"/>
            <a:endParaRPr lang="ru-RU" sz="1800" dirty="0" smtClean="0"/>
          </a:p>
          <a:p>
            <a:pPr fontAlgn="base"/>
            <a:endParaRPr lang="ru-RU" sz="1800" dirty="0" smtClean="0"/>
          </a:p>
          <a:p>
            <a:pPr fontAlgn="base"/>
            <a:r>
              <a:rPr lang="ru-RU" sz="1800" dirty="0" smtClean="0"/>
              <a:t>42 года на библиотечном посту</a:t>
            </a:r>
          </a:p>
          <a:p>
            <a:endParaRPr lang="ru-RU" dirty="0"/>
          </a:p>
        </p:txBody>
      </p:sp>
      <p:pic>
        <p:nvPicPr>
          <p:cNvPr id="5" name="Picture 3" descr="C:\Users\Пользователь\Pictures\z_2c1be7f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детский сад\P10003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000108"/>
            <a:ext cx="3712733" cy="466114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03648" y="1052736"/>
            <a:ext cx="27363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Загружен день её сполна,</a:t>
            </a:r>
            <a:br>
              <a:rPr lang="ru-RU" sz="2800" dirty="0" smtClean="0"/>
            </a:br>
            <a:r>
              <a:rPr lang="ru-RU" sz="2800" dirty="0" smtClean="0"/>
              <a:t>Различных дел – гора,</a:t>
            </a:r>
            <a:br>
              <a:rPr lang="ru-RU" sz="2800" dirty="0" smtClean="0"/>
            </a:br>
            <a:r>
              <a:rPr lang="ru-RU" sz="2800" dirty="0" smtClean="0"/>
              <a:t>Но как внимательна она,</a:t>
            </a:r>
            <a:br>
              <a:rPr lang="ru-RU" sz="2800" dirty="0" smtClean="0"/>
            </a:br>
            <a:r>
              <a:rPr lang="ru-RU" sz="2800" dirty="0" smtClean="0"/>
              <a:t>Тактична и добра.</a:t>
            </a:r>
            <a:endParaRPr lang="ru-RU" sz="2800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Детский сад  на игре</a:t>
            </a:r>
            <a:br>
              <a:rPr lang="ru-RU" dirty="0" smtClean="0"/>
            </a:br>
            <a:r>
              <a:rPr lang="ru-RU" dirty="0" smtClean="0"/>
              <a:t> « </a:t>
            </a:r>
            <a:r>
              <a:rPr lang="ru-RU" dirty="0" err="1" smtClean="0"/>
              <a:t>Книжкины</a:t>
            </a:r>
            <a:r>
              <a:rPr lang="ru-RU" dirty="0" smtClean="0"/>
              <a:t> именины»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Пусть будет так всегда и вечно.</a:t>
            </a:r>
            <a:br>
              <a:rPr lang="ru-RU" dirty="0" smtClean="0"/>
            </a:br>
            <a:r>
              <a:rPr lang="ru-RU" dirty="0" smtClean="0"/>
              <a:t>Пусть с детских лет до старости идёт</a:t>
            </a:r>
            <a:br>
              <a:rPr lang="ru-RU" dirty="0" smtClean="0"/>
            </a:br>
            <a:r>
              <a:rPr lang="ru-RU" dirty="0" smtClean="0"/>
              <a:t>За знаньями в наш мир библиотечный</a:t>
            </a:r>
            <a:br>
              <a:rPr lang="ru-RU" dirty="0" smtClean="0"/>
            </a:br>
            <a:r>
              <a:rPr lang="ru-RU" dirty="0" smtClean="0"/>
              <a:t>Приветливый читающий народ</a:t>
            </a:r>
          </a:p>
          <a:p>
            <a:endParaRPr lang="ru-RU" dirty="0"/>
          </a:p>
        </p:txBody>
      </p:sp>
      <p:pic>
        <p:nvPicPr>
          <p:cNvPr id="5" name="Picture 2" descr="G:\детский сад\P100036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791944"/>
            <a:ext cx="4038600" cy="414247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детский сад\P10003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89" y="1844824"/>
            <a:ext cx="7175151" cy="4584571"/>
          </a:xfrm>
          <a:prstGeom prst="rect">
            <a:avLst/>
          </a:prstGeom>
          <a:noFill/>
        </p:spPr>
      </p:pic>
      <p:sp>
        <p:nvSpPr>
          <p:cNvPr id="6" name="Заголовок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Кто на все вопросы мне ответит?</a:t>
            </a:r>
            <a:b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Кто расскажет про дела вокруг?</a:t>
            </a:r>
            <a:b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Да, такой волшебник есть на свете:</a:t>
            </a:r>
            <a:b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Книга – лучший спутник мой и друг.</a:t>
            </a:r>
            <a:b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:\DCIM\100SSCAM\SDC139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85392"/>
            <a:ext cx="7992888" cy="52119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71600" y="620689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Еще на лестнице ,а уже интересно! Вот что значит БИБЛИОТЕКА!</a:t>
            </a: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DCIM\100SSCAM\SDC139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340768"/>
            <a:ext cx="7344816" cy="507656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87624" y="620689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Как бы жили мы без книг! Даже я не знаю! И представить не могу- я и не читаю?</a:t>
            </a:r>
            <a:endParaRPr lang="ru-RU" dirty="0"/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Попав однажды в плен  чудесный, не вырвешься уже вовек.</a:t>
            </a:r>
            <a:br>
              <a:rPr lang="ru-RU" sz="2400" dirty="0" smtClean="0"/>
            </a:br>
            <a:r>
              <a:rPr lang="ru-RU" sz="2400" dirty="0" smtClean="0"/>
              <a:t>Мир бесконечно интересный, волшебный мир библиотек!</a:t>
            </a:r>
            <a:endParaRPr lang="ru-RU" sz="2400" dirty="0"/>
          </a:p>
        </p:txBody>
      </p:sp>
      <p:pic>
        <p:nvPicPr>
          <p:cNvPr id="3" name="Picture 2" descr="H:\DCIM\100SSCAM\SDC139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84784"/>
            <a:ext cx="7128792" cy="492392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У Зинаиды Константиновны узнаю я все о своей малой родине…</a:t>
            </a:r>
            <a:endParaRPr lang="ru-RU" sz="2400" dirty="0"/>
          </a:p>
        </p:txBody>
      </p:sp>
      <p:pic>
        <p:nvPicPr>
          <p:cNvPr id="3" name="Picture 2" descr="H:\DCIM\100SSCAM\SDC139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7056784" cy="482453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о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8080"/>
      </a:accent1>
      <a:accent2>
        <a:srgbClr val="990000"/>
      </a:accent2>
      <a:accent3>
        <a:srgbClr val="FFFF00"/>
      </a:accent3>
      <a:accent4>
        <a:srgbClr val="006600"/>
      </a:accent4>
      <a:accent5>
        <a:srgbClr val="0000FF"/>
      </a:accent5>
      <a:accent6>
        <a:srgbClr val="FF0000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210</Words>
  <Application>Microsoft Office PowerPoint</Application>
  <PresentationFormat>Экран (4:3)</PresentationFormat>
  <Paragraphs>34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МЕЖДУНАРОДНЫЙ ИНТЕРНЕТ-ПРОЕКТ   «ДИАЛОГ КУЛЬТУР»-2015  </vt:lpstr>
      <vt:lpstr>Сначала нужно найти хорошего библиотекаря и только потом открывать библиотеку.  Ш. Ранганатан, индийский ученый</vt:lpstr>
      <vt:lpstr>Презентация PowerPoint</vt:lpstr>
      <vt:lpstr>Детский сад  на игре  « Книжкины именины»</vt:lpstr>
      <vt:lpstr>Презентация PowerPoint</vt:lpstr>
      <vt:lpstr>Презентация PowerPoint</vt:lpstr>
      <vt:lpstr>Презентация PowerPoint</vt:lpstr>
      <vt:lpstr>Попав однажды в плен  чудесный, не вырвешься уже вовек. Мир бесконечно интересный, волшебный мир библиотек!</vt:lpstr>
      <vt:lpstr>У Зинаиды Константиновны узнаю я все о своей малой родине…</vt:lpstr>
      <vt:lpstr>Презентация PowerPoint</vt:lpstr>
      <vt:lpstr>о своих земляках-ветеранах войны…</vt:lpstr>
      <vt:lpstr>Делится опытом с коллегами</vt:lpstr>
      <vt:lpstr>Является организатором и душой клуба  « Сударушка»</vt:lpstr>
      <vt:lpstr>Наш хранитель мудрости</vt:lpstr>
      <vt:lpstr>Презентация PowerPoint</vt:lpstr>
      <vt:lpstr>Когда берем мы в руки книгу, Все замирает, все молчит. Когда берем мы в руки книгу, То с нами Вечность говорит. Попав однажды в плен чудесный, Не вырвешься уже вовек! Мир бесконечно интересный, Волшебный мир библиотек! Но в этом мире заблудиться Простому смертному легко! К кому же нужно обратиться? Он здесь, совсем недалеко! </vt:lpstr>
      <vt:lpstr>Библиотекарь — это слово Магическое, как кристалл! Всегда помочь тебе готовый, Твоим он лучшим другом стал!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Евгений Шутов</cp:lastModifiedBy>
  <cp:revision>11</cp:revision>
  <dcterms:created xsi:type="dcterms:W3CDTF">2014-11-22T17:16:34Z</dcterms:created>
  <dcterms:modified xsi:type="dcterms:W3CDTF">2015-05-18T06:21:58Z</dcterms:modified>
</cp:coreProperties>
</file>