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692696"/>
            <a:ext cx="62816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«Радость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духовного общения»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8199" y="4221088"/>
            <a:ext cx="60633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Выполнили: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команда «Истоки» МОУ «СОШ с. Березовая Лука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Духовницкого района Саратовской области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1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190" y="332656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Завсягдатаями</a:t>
            </a:r>
            <a:r>
              <a:rPr lang="ru-RU" dirty="0"/>
              <a:t> библиотеки являются учащиеся школы. Занимательные викторины, библиотечные обзоры, интеллектуальные игры – это неполный список совместных мероприятий школы и сельской библиотеки, а душой всех интересных дел,  конечно, является Любовь Петровна. Она достойно продолжает дело своей наставницы Валентины Васильевны Перевозчиковой.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30" y="1920544"/>
            <a:ext cx="6048672" cy="453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57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854" y="361143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…Вы открыли дверь – волшебную дверь библиотеки  и попали в многогранный, многоликий, многоцветный и чудесный мир книжных сокровищ. За каждым книжным переплетом – муки и радости. Отчаяние и надежды, страдания и мечты.  За каждым книжным переплетом  новое знание, вековая мудрость ума и сердца многих поколений. За каждым книжным переплетом  - вдумайтесь в это – живет само Время.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15469"/>
            <a:ext cx="5817392" cy="436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78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443" y="40466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Лучшие умы человечества брались за перо, чтобы доверить и подарить нам свое самое сокровенное. Вы проходите мимо двери со скромной табличкой «библиотека»?  Задержитесь, хотя бы на мгновение, и задумайтесь. Сейчас вы идете не только мимо горестей и тревог, судеб безвестных вам людей. Сейчас вы идете мимо своей судьбы: ваш ум, ваше сердце станут беднее на каждую непрочитанную книгу.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05" y="2000827"/>
            <a:ext cx="5729182" cy="429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39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Кто поможет нам обогатить наш ум, нашу память бесценным богатством, выработанным лучшими «инженерами человеческих душ»? Книга! Кто поможет нам глубже понять свое сердце? Книга! Вы заметили – о книге, как о человеке, потому как каждая из них – живая. Так считала </a:t>
            </a:r>
            <a:r>
              <a:rPr lang="ru-RU" dirty="0" err="1"/>
              <a:t>В.В.Перевозчикова</a:t>
            </a:r>
            <a:r>
              <a:rPr lang="ru-RU" dirty="0"/>
              <a:t> – заведующая </a:t>
            </a:r>
            <a:r>
              <a:rPr lang="ru-RU" dirty="0" err="1"/>
              <a:t>Березоволукским</a:t>
            </a:r>
            <a:r>
              <a:rPr lang="ru-RU" dirty="0"/>
              <a:t> филиалом централизованной библиотечной системы района. И та нежность и трепетное отношение к каждой книге – будь то тоненькая брошюра о животноводстве или же роскошный фолиант выставочного издания, стали уже неотъемлемой чертой характера Валентины Васильевны.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514949" cy="370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44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Эта женщина две трети своей жизни посвятила скромному, но неохватному по благородству и духовной наполненности труду сельского библиотекаря. Еще в 18 веке великий французский мыслитель </a:t>
            </a:r>
            <a:r>
              <a:rPr lang="ru-RU" dirty="0" err="1"/>
              <a:t>Д.Дидро</a:t>
            </a:r>
            <a:r>
              <a:rPr lang="ru-RU" dirty="0"/>
              <a:t>,  довольно точно определил смысл библиотечного дела: «Люди перестают мыслить, когда перестают читать». Значит суть дела, которому отдавала  себя Валентина Васильевна, - это будить мысль человека, заставлять ее работать, обогащаясь все новыми и новыми познаниями окружающего мира.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20" y="2305919"/>
            <a:ext cx="5396359" cy="404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92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927" y="332656"/>
            <a:ext cx="45260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Можно сказать, что библиотекари являются своего рода проводниками накопленных за века человечеством духовных богатств к нам, читателям. </a:t>
            </a:r>
            <a:endParaRPr lang="ru-RU" dirty="0" smtClean="0"/>
          </a:p>
          <a:p>
            <a:pPr algn="ctr"/>
            <a:r>
              <a:rPr lang="ru-RU" dirty="0" err="1" smtClean="0"/>
              <a:t>Березоволукский</a:t>
            </a:r>
            <a:r>
              <a:rPr lang="ru-RU" dirty="0" smtClean="0"/>
              <a:t> </a:t>
            </a:r>
            <a:r>
              <a:rPr lang="ru-RU" dirty="0"/>
              <a:t>филиал носит почетное звание «Лучшая библиотека района». Главное в том, что Валентина Васильевна сохранила и возродила на качественно новой основе лучшие традиции истинно русской духовной культуры на селе. Как и в 20-е годы, когда «избы-читальни» были притягательным местом для желающих прикоснуться к миру прекрасного, так и в наши дни </a:t>
            </a:r>
            <a:r>
              <a:rPr lang="ru-RU" dirty="0" err="1"/>
              <a:t>Березоволукская</a:t>
            </a:r>
            <a:r>
              <a:rPr lang="ru-RU" dirty="0"/>
              <a:t> библиотека остается желанным, уютным уголком для сельчан всех возрастов, немыслящих себя без постоянного общения с книгой. Валентина Васильевна каждому умела подобрать, сообразно его интересам, наклонностям, чувствам нужную книгу.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192236" cy="425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162544" cy="237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73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36 лет отданы любимому делу. Старое русское слово «подвижник»… Пожалуй, оно наиболее емко и всеобъемлюще определяет жизненное призвание В. В. Перевозчиковой. О книгах она всегда говорит вдохновенно. Ведь каждая книга – это обращение к современникам и потомкам ее автора.</a:t>
            </a:r>
          </a:p>
          <a:p>
            <a:pPr algn="ctr"/>
            <a:r>
              <a:rPr lang="ru-RU" dirty="0"/>
              <a:t>Но как бы то ни было, прожив на книжных страницах чужую жизнь, примерив к себе чужую судьбу, не становимся ли мы тверже, умнее, добрее, чище и в нашей повседневной, такой теперь непростой жизни?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472608" cy="410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07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37420"/>
            <a:ext cx="352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1996 году Валентина Васильевна передает трудовую эстафету молодому специалисту библиотечного дела, Любови Петровне </a:t>
            </a:r>
            <a:r>
              <a:rPr lang="ru-RU" dirty="0" err="1"/>
              <a:t>Мурзиной</a:t>
            </a:r>
            <a:r>
              <a:rPr lang="ru-RU" dirty="0"/>
              <a:t>.  За годы своей работы Любовь Петровна становится одним из лучших специалистов в своей профессии.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232409" cy="410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82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82012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Книжное «царство» у Л.П. </a:t>
            </a:r>
            <a:r>
              <a:rPr lang="ru-RU" dirty="0" err="1"/>
              <a:t>Мурзиной</a:t>
            </a:r>
            <a:r>
              <a:rPr lang="ru-RU" dirty="0"/>
              <a:t> немалое. Девять тысяч пятьсот экземпляров книг художественной, специальной и научной литературы находится в ее владении. </a:t>
            </a:r>
          </a:p>
          <a:p>
            <a:pPr algn="ctr"/>
            <a:r>
              <a:rPr lang="ru-RU" dirty="0"/>
              <a:t>Десять лет назад при библиотеке был создан и успешно работает клуб ветеранов. Собравшись, в непринужденной  дружеской обстановке обсуждают они различные вопросы, проводят беседы, просто отдыхают.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55" y="1859340"/>
            <a:ext cx="5642073" cy="423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374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</TotalTime>
  <Words>666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Евгений Шутов</cp:lastModifiedBy>
  <cp:revision>6</cp:revision>
  <dcterms:modified xsi:type="dcterms:W3CDTF">2015-05-18T06:26:44Z</dcterms:modified>
</cp:coreProperties>
</file>