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5" r:id="rId10"/>
    <p:sldId id="266" r:id="rId11"/>
    <p:sldId id="267" r:id="rId12"/>
    <p:sldId id="270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0;&#1072;&#1088;&#1094;&#1077;&#1074;&#1072;%20&#1045;&#1082;&#1072;&#1090;&#1077;&#1088;&#1080;&#1085;&#1072;\&#1050;&#1086;&#1083;&#1099;&#1073;&#1077;&#1083;&#1100;&#1085;&#1099;&#1077;%20&#1055;&#1077;&#1089;&#1085;&#1080;%20-%20&#1044;&#1086;&#1095;&#1082;&#1077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\Downloads\колыбельная\фо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8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бюджетное образовательное учреждение средняя общеобразовательная школа № 2 р.п. </a:t>
            </a:r>
            <a:r>
              <a:rPr lang="ru-RU" dirty="0" err="1" smtClean="0">
                <a:solidFill>
                  <a:schemeClr val="bg1"/>
                </a:solidFill>
              </a:rPr>
              <a:t>Тумботино</a:t>
            </a:r>
            <a:r>
              <a:rPr lang="ru-RU" dirty="0" smtClean="0">
                <a:solidFill>
                  <a:schemeClr val="bg1"/>
                </a:solidFill>
              </a:rPr>
              <a:t> Павловского района Нижегородской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143116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МЕЖДУНАРОДНЫЙ ИНТЕРНЕТ – ПРОЕКТ «Диалог культу»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Конкурс  мультимедиа – проектов «Колыбельные мира»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143380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Авторы: учащиеся 2 Б класса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Карцева Екатерина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Фокина Дарья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Гусева Ирина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Чиненкова</a:t>
            </a:r>
            <a:r>
              <a:rPr lang="ru-RU" b="1" dirty="0" smtClean="0">
                <a:solidFill>
                  <a:schemeClr val="bg1"/>
                </a:solidFill>
              </a:rPr>
              <a:t> Мария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Руководитель:  учитель начальных классов  </a:t>
            </a:r>
            <a:r>
              <a:rPr lang="ru-RU" b="1" dirty="0" err="1" smtClean="0">
                <a:solidFill>
                  <a:schemeClr val="bg1"/>
                </a:solidFill>
              </a:rPr>
              <a:t>Басарукина</a:t>
            </a:r>
            <a:r>
              <a:rPr lang="ru-RU" b="1" dirty="0" smtClean="0">
                <a:solidFill>
                  <a:schemeClr val="bg1"/>
                </a:solidFill>
              </a:rPr>
              <a:t> Ирина Ивановна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Колыбельные Песни - Дочке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0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378" y="-2300"/>
            <a:ext cx="9169378" cy="686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4320" y="200522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Баиньки-баиньки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Баиньки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баиньки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покуда маленький.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- подрастешь,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пойдешь,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Станешь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 рубить,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озере ловить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Дрова возить матушке,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чинить батюшке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Станешь всем помогать,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некогда поспать!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5378" y="188640"/>
            <a:ext cx="91693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 многих колыбельных описывается жизнь, в которой все занимаются своим делом – мужчины, женщины, старики и дети: </a:t>
            </a:r>
          </a:p>
        </p:txBody>
      </p:sp>
      <p:sp>
        <p:nvSpPr>
          <p:cNvPr id="5" name="Овал 4"/>
          <p:cNvSpPr/>
          <p:nvPr/>
        </p:nvSpPr>
        <p:spPr>
          <a:xfrm>
            <a:off x="241197" y="3671256"/>
            <a:ext cx="1944216" cy="2629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15808" y="1222984"/>
            <a:ext cx="1728192" cy="244827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0834" y="2005225"/>
            <a:ext cx="1783094" cy="250389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7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555302"/>
            <a:ext cx="7308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Спи, моя радость, усни!"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 С. Свириденко, музыка В.А. Моцарта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Спи, моя радость, усни!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доме погасли огни;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Пчелки затихли в саду,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Рыбки уснули в пруду.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Месяц на небе блестит,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Месяц в окошко глядит...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Глазки скорее сомкни,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Спи, моя радость, усни!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Усни! Усни!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7056" y="138056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Колыбельные песни впервые знакомят ребенка с окружающим миром: </a:t>
            </a:r>
          </a:p>
        </p:txBody>
      </p:sp>
      <p:sp>
        <p:nvSpPr>
          <p:cNvPr id="7" name="Овал 6"/>
          <p:cNvSpPr/>
          <p:nvPr/>
        </p:nvSpPr>
        <p:spPr>
          <a:xfrm>
            <a:off x="10435" y="3432175"/>
            <a:ext cx="2016224" cy="295521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2640087"/>
            <a:ext cx="2016224" cy="15841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всего прочего бывают колыбельные для воспитания смелости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Смело вденешь ногу в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стремя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возьмешь ружьё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седельце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боевое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Шелком разошью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Спи, </a:t>
            </a:r>
            <a:r>
              <a:rPr lang="ru-RU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дитя,моё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родное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Баюшки-баю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Богатырь ты будешь с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виду-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казак душой…</a:t>
            </a:r>
          </a:p>
        </p:txBody>
      </p:sp>
      <p:sp>
        <p:nvSpPr>
          <p:cNvPr id="2" name="Овал 1"/>
          <p:cNvSpPr/>
          <p:nvPr/>
        </p:nvSpPr>
        <p:spPr>
          <a:xfrm>
            <a:off x="107504" y="3458248"/>
            <a:ext cx="2160240" cy="33123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01332" y="17658"/>
            <a:ext cx="7357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Впервые из колыбельных малыш узнает и о православной вере своего народа.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07704" y="1268760"/>
            <a:ext cx="435639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Спи-</a:t>
            </a:r>
            <a:r>
              <a:rPr kumimoji="0" 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тко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крошечка моя,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Спи-</a:t>
            </a:r>
            <a:r>
              <a:rPr kumimoji="0" 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тко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маленькая.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Люлю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люлю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Умоленное мое,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Упрошенное мое.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Упросила, умолила я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истинного Христа.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 мне тебя дал,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 Богородица дала,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Богородица дала,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 пожаловала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Крошечку мне,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малюточку.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Ангелы с тобой,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хранители с тобой.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Они тебя хранят,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Они и милуют.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болезней, от скорбей,</a:t>
            </a:r>
            <a:b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тяжелых </a:t>
            </a:r>
            <a:r>
              <a:rPr kumimoji="0" lang="ru-RU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болестей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4283968" y="1587318"/>
            <a:ext cx="3168352" cy="371389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7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Я\Downloads\колыбельная\1944278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45499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0" y="239167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Колыбельные песни    -</a:t>
            </a: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душа нашего народа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ru-RU" sz="4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2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Эту колыбельную песню мне пела моя мама.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1772816"/>
            <a:ext cx="5616624" cy="42484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ownloads\колыбельная\фон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8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458" y="4176464"/>
            <a:ext cx="87410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Колыбельная песня — песня, с помощью которой убаюкивают ребенка.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99792" y="116632"/>
            <a:ext cx="4177174" cy="417646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2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\Downloads\колыбельная\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04825"/>
            <a:ext cx="61926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Один из древнейших жанров фольклора. Это мелодия или песня, напеваемая мамой для успокаивания и засыпания своего малыша. 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4005064"/>
            <a:ext cx="3960440" cy="25922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8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Я\Downloads\колыбельная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82" y="0"/>
            <a:ext cx="9157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48" y="3052343"/>
            <a:ext cx="7017104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Я\Downloads\колыбельная\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5515" y="5395731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Колыбельные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идет от слова </a:t>
            </a:r>
            <a:r>
              <a:rPr lang="ru-RU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колыбать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(колыхать,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качать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зыбать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1658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ownloads\колыбельная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213746" y="3789040"/>
            <a:ext cx="61488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Колыбе́ль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— маленькая кроватка или корзина для грудных детей, позволяющая укачивать ребенка.</a:t>
            </a:r>
          </a:p>
        </p:txBody>
      </p:sp>
      <p:pic>
        <p:nvPicPr>
          <p:cNvPr id="6" name="Picture 10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20970"/>
            <a:ext cx="2664296" cy="320803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728863" cy="267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2843808" y="228599"/>
            <a:ext cx="6300192" cy="1596385"/>
          </a:xfrm>
        </p:spPr>
        <p:txBody>
          <a:bodyPr>
            <a:normAutofit fontScale="90000"/>
          </a:bodyPr>
          <a:lstStyle/>
          <a:p>
            <a:pPr>
              <a:buSzPct val="80000"/>
            </a:pPr>
            <a:r>
              <a:rPr lang="ru-RU" sz="4000" b="1" i="1" dirty="0">
                <a:latin typeface="Monotype Corsiva" pitchFamily="66" charset="0"/>
              </a:rPr>
              <a:t>Колыбель на Руси  называли </a:t>
            </a:r>
            <a:r>
              <a:rPr lang="ru-RU" sz="4000" b="1" i="1" dirty="0" smtClean="0">
                <a:latin typeface="Monotype Corsiva" pitchFamily="66" charset="0"/>
              </a:rPr>
              <a:t>по разному</a:t>
            </a:r>
            <a:r>
              <a:rPr lang="ru-RU" sz="4000" b="1" i="1" dirty="0">
                <a:latin typeface="Monotype Corsiva" pitchFamily="66" charset="0"/>
              </a:rPr>
              <a:t/>
            </a:r>
            <a:br>
              <a:rPr lang="ru-RU" sz="4000" b="1" i="1" dirty="0">
                <a:latin typeface="Monotype Corsiva" pitchFamily="66" charset="0"/>
              </a:rPr>
            </a:br>
            <a:r>
              <a:rPr lang="ru-RU" sz="4000" b="1" i="1" dirty="0">
                <a:latin typeface="Monotype Corsiva" pitchFamily="66" charset="0"/>
              </a:rPr>
              <a:t>люлька, качка, зыбка</a:t>
            </a:r>
            <a:r>
              <a:rPr lang="ru-RU" sz="40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xmlns="" val="1402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ownloads\колыбельна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60648"/>
            <a:ext cx="7344816" cy="3456383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ru-RU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ru-RU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народов колыбельная не требует каких-либо инструментов для её исполнения, достаточно только голоса. </a:t>
            </a:r>
          </a:p>
          <a:p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132332"/>
            <a:ext cx="568863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 песня материнской души, любви и нежности.</a:t>
            </a:r>
          </a:p>
        </p:txBody>
      </p:sp>
      <p:sp>
        <p:nvSpPr>
          <p:cNvPr id="6" name="Овал 5"/>
          <p:cNvSpPr/>
          <p:nvPr/>
        </p:nvSpPr>
        <p:spPr>
          <a:xfrm>
            <a:off x="611560" y="3429000"/>
            <a:ext cx="2808312" cy="32403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2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Я\Downloads\колыбельная\фон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1489111"/>
            <a:ext cx="6876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несут  свет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добро, служат как обереги.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Интересно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материнские колыбельные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всех народов.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возникли они не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случайно.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10158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Колыбельные песни -             </a:t>
            </a:r>
          </a:p>
          <a:p>
            <a:pPr algn="l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удивительный дар прошлого.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09" y="3351893"/>
            <a:ext cx="2520281" cy="350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705595" y="4509120"/>
            <a:ext cx="1989020" cy="20882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4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4078" y="188640"/>
            <a:ext cx="71510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Появились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песни в глубокой древности. Баюкала мать дитя и напевала простые ласковые слова. Понравившуюся песню повторяла дочь, добавляя свои слова, меняя мелодию. Так и тянулась народная песенная нить от семьи к семье, от  поколения к поколению.</a:t>
            </a:r>
          </a:p>
        </p:txBody>
      </p:sp>
      <p:sp>
        <p:nvSpPr>
          <p:cNvPr id="4" name="Овал 3"/>
          <p:cNvSpPr/>
          <p:nvPr/>
        </p:nvSpPr>
        <p:spPr>
          <a:xfrm>
            <a:off x="88133" y="4077071"/>
            <a:ext cx="1944216" cy="275081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2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3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404664"/>
            <a:ext cx="720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Колыбельная - это и лирический рассказ об окружающем ребёнка мире и начальные представления о жизни.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0283" y="4365104"/>
            <a:ext cx="5375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Тексты колыбельных очень разнообразны, их можно объединить в несколько групп. </a:t>
            </a:r>
          </a:p>
        </p:txBody>
      </p:sp>
      <p:pic>
        <p:nvPicPr>
          <p:cNvPr id="7" name="Picture 10" descr="аист класс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16425"/>
            <a:ext cx="3505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7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469</Words>
  <Application>Microsoft Office PowerPoint</Application>
  <PresentationFormat>Экран (4:3)</PresentationFormat>
  <Paragraphs>68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Колыбель на Руси  называли по разному люлька, качка, зыбка 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Эту колыбельную песню мне пела моя мама.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home_pc</cp:lastModifiedBy>
  <cp:revision>24</cp:revision>
  <dcterms:created xsi:type="dcterms:W3CDTF">2014-03-28T09:13:56Z</dcterms:created>
  <dcterms:modified xsi:type="dcterms:W3CDTF">2014-03-28T17:40:58Z</dcterms:modified>
</cp:coreProperties>
</file>