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6" r:id="rId11"/>
    <p:sldId id="264" r:id="rId12"/>
    <p:sldId id="265" r:id="rId13"/>
    <p:sldId id="266" r:id="rId14"/>
    <p:sldId id="277" r:id="rId15"/>
    <p:sldId id="267" r:id="rId16"/>
    <p:sldId id="268" r:id="rId17"/>
    <p:sldId id="269" r:id="rId18"/>
    <p:sldId id="278" r:id="rId19"/>
    <p:sldId id="271" r:id="rId20"/>
    <p:sldId id="272" r:id="rId21"/>
    <p:sldId id="273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EB7D-E122-491E-855E-DE906199A9AC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C520-2F1F-4B00-A075-BE1EF0F86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5000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EB7D-E122-491E-855E-DE906199A9AC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C520-2F1F-4B00-A075-BE1EF0F86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5000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EB7D-E122-491E-855E-DE906199A9AC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C520-2F1F-4B00-A075-BE1EF0F86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5000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EB7D-E122-491E-855E-DE906199A9AC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C520-2F1F-4B00-A075-BE1EF0F86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5000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EB7D-E122-491E-855E-DE906199A9AC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C520-2F1F-4B00-A075-BE1EF0F86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5000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EB7D-E122-491E-855E-DE906199A9AC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C520-2F1F-4B00-A075-BE1EF0F86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5000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EB7D-E122-491E-855E-DE906199A9AC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C520-2F1F-4B00-A075-BE1EF0F86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5000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EB7D-E122-491E-855E-DE906199A9AC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C520-2F1F-4B00-A075-BE1EF0F86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5000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EB7D-E122-491E-855E-DE906199A9AC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C520-2F1F-4B00-A075-BE1EF0F86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5000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EB7D-E122-491E-855E-DE906199A9AC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C520-2F1F-4B00-A075-BE1EF0F86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5000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EB7D-E122-491E-855E-DE906199A9AC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C520-2F1F-4B00-A075-BE1EF0F86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5000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4EB7D-E122-491E-855E-DE906199A9AC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0C520-2F1F-4B00-A075-BE1EF0F86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15000">
    <p:circl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40;&#1076;&#1084;&#1080;&#1085;\Desktop\&#1055;&#1056;&#1054;&#1045;&#1050;&#1058;%202%20&#1050;&#1051;&#1040;&#1057;&#1057;\&#1050;&#1054;&#1051;&#1067;&#1041;&#1045;&#1051;&#1068;&#1053;&#1040;&#1071;%20&#1053;&#1040;%20&#1057;&#1058;&#1048;&#1061;&#1048;%20&#1040;.&#1055;&#1051;&#1045;&#1065;&#1045;&#1045;&#1042;&#1040;.mp3" TargetMode="Externa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548681"/>
            <a:ext cx="7772400" cy="1080120"/>
          </a:xfrm>
        </p:spPr>
        <p:txBody>
          <a:bodyPr>
            <a:normAutofit/>
          </a:bodyPr>
          <a:lstStyle/>
          <a:p>
            <a:pPr algn="r"/>
            <a:r>
              <a:rPr lang="en-US" sz="2800" dirty="0" smtClean="0"/>
              <a:t>14dc717</a:t>
            </a:r>
            <a:br>
              <a:rPr lang="en-US" sz="2800" dirty="0" smtClean="0"/>
            </a:br>
            <a:r>
              <a:rPr lang="ru-RU" sz="2800" dirty="0" smtClean="0"/>
              <a:t>Колыбельная мира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400800" cy="4464496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/>
              <a:t>МОУ ВЫШЕСЛАВСКАЯ</a:t>
            </a:r>
            <a:br>
              <a:rPr lang="ru-RU" b="1" dirty="0" smtClean="0"/>
            </a:br>
            <a:r>
              <a:rPr lang="ru-RU" b="1" dirty="0" smtClean="0"/>
              <a:t> ОСНОВНАЯ ОБЩЕОБРАЗОВАТЕЛЬНАЯ ШКОЛА</a:t>
            </a:r>
            <a:br>
              <a:rPr lang="ru-RU" b="1" dirty="0" smtClean="0"/>
            </a:br>
            <a:r>
              <a:rPr lang="ru-RU" b="1" dirty="0" smtClean="0"/>
              <a:t>ГАВРИЛОВ-ЯМСКОГО РАЙОНА, </a:t>
            </a:r>
            <a:br>
              <a:rPr lang="ru-RU" b="1" dirty="0" smtClean="0"/>
            </a:br>
            <a:r>
              <a:rPr lang="ru-RU" b="1" dirty="0" smtClean="0"/>
              <a:t>ЯРОСЛАВСКОЙ ОБЛАСТИ РФ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АВТОРЫ: УЧЕНИКИ 2 КЛАССА</a:t>
            </a:r>
            <a:br>
              <a:rPr lang="ru-RU" b="1" dirty="0" smtClean="0"/>
            </a:br>
            <a:r>
              <a:rPr lang="ru-RU" b="1" dirty="0" smtClean="0"/>
              <a:t>КУРБАНОВА ШАБНАМ</a:t>
            </a:r>
            <a:br>
              <a:rPr lang="ru-RU" b="1" dirty="0" smtClean="0"/>
            </a:br>
            <a:r>
              <a:rPr lang="ru-RU" b="1" dirty="0" smtClean="0"/>
              <a:t>ЛИПАТОВА ОКСАНА</a:t>
            </a:r>
            <a:br>
              <a:rPr lang="ru-RU" b="1" dirty="0" smtClean="0"/>
            </a:br>
            <a:r>
              <a:rPr lang="ru-RU" b="1" dirty="0" smtClean="0"/>
              <a:t>ХАНДУРОВ РОМАН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РУКОВОДИТЕЛЬ:</a:t>
            </a:r>
          </a:p>
          <a:p>
            <a:r>
              <a:rPr lang="ru-RU" b="1" dirty="0" smtClean="0"/>
              <a:t>КАЙГОРОДОВА</a:t>
            </a:r>
          </a:p>
          <a:p>
            <a:r>
              <a:rPr lang="ru-RU" b="1" dirty="0" smtClean="0"/>
              <a:t>АНАСТАСИЯ </a:t>
            </a:r>
            <a:r>
              <a:rPr lang="ru-RU" b="1" dirty="0" smtClean="0"/>
              <a:t>БОРИСОВНА</a:t>
            </a:r>
          </a:p>
          <a:p>
            <a:endParaRPr lang="ru-RU" b="1" dirty="0" smtClean="0"/>
          </a:p>
          <a:p>
            <a:r>
              <a:rPr lang="ru-RU" b="1" dirty="0" smtClean="0"/>
              <a:t>(</a:t>
            </a:r>
            <a:r>
              <a:rPr lang="ru-RU" sz="6700" b="1" dirty="0" smtClean="0"/>
              <a:t>смена слайдов происходит автоматически</a:t>
            </a:r>
            <a:r>
              <a:rPr lang="ru-RU" b="1" dirty="0" smtClean="0"/>
              <a:t>)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404664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 spd="slow" advClick="0" advTm="10000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C:\Users\Lenovo\Desktop\НАШ ФИЛЬМ - копия\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4754" y="0"/>
            <a:ext cx="9198754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4000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Lenovo\Desktop\НАШ ФИЛЬМ - копия\8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Lenovo\Desktop\НАШ ФИЛЬМ - копия\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Lenovo\Desktop\НАШ ФИЛЬМ - копия\1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6000"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106" name="Picture 10" descr="C:\Users\Lenovo\Desktop\НАШ ФИЛЬМ - копия\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7000"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C:\Users\Lenovo\Desktop\НАШ ФИЛЬМ - копия\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4754" y="0"/>
            <a:ext cx="9198754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6000"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C:\Users\Lenovo\Desktop\НАШ ФИЛЬМ - копия\1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34433"/>
            <a:ext cx="4392488" cy="67235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Click="0" advTm="6000"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C:\Users\Lenovo\Desktop\НАШ ФИЛЬМ - копия\1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43486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>
    <p:circl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Lenovo\Desktop\НАШ ФИЛЬМ - копия\1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4422" y="0"/>
            <a:ext cx="9288422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3000">
    <p:circl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C:\Users\Lenovo\Desktop\НАШ ФИЛЬМ - копия\1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5394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4000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ovo\Desktop\НАШ ФИЛЬМ - копия\363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772400" cy="1470025"/>
          </a:xfrm>
        </p:spPr>
        <p:txBody>
          <a:bodyPr/>
          <a:lstStyle/>
          <a:p>
            <a:r>
              <a:rPr lang="ru-RU" dirty="0" smtClean="0"/>
              <a:t>КОЛЫБЕЛЬНАЯ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4077072"/>
            <a:ext cx="6400800" cy="1752600"/>
          </a:xfrm>
        </p:spPr>
        <p:txBody>
          <a:bodyPr/>
          <a:lstStyle/>
          <a:p>
            <a:r>
              <a:rPr lang="ru-RU" dirty="0" smtClean="0"/>
              <a:t>На стихи А.Н.Плещеева,</a:t>
            </a:r>
          </a:p>
          <a:p>
            <a:r>
              <a:rPr lang="ru-RU" dirty="0" smtClean="0"/>
              <a:t>музыка неизвестного автора.</a:t>
            </a:r>
            <a:endParaRPr lang="ru-RU" dirty="0"/>
          </a:p>
        </p:txBody>
      </p:sp>
      <p:pic>
        <p:nvPicPr>
          <p:cNvPr id="5" name="КОЛЫБЕЛЬНАЯ НА СТИХИ А.ПЛЕЩЕЕВ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5576" y="5877272"/>
            <a:ext cx="728464" cy="728464"/>
          </a:xfrm>
          <a:prstGeom prst="rect">
            <a:avLst/>
          </a:prstGeom>
        </p:spPr>
      </p:pic>
    </p:spTree>
  </p:cSld>
  <p:clrMapOvr>
    <a:masterClrMapping/>
  </p:clrMapOvr>
  <p:transition spd="slow" advClick="0" advTm="10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7" name="Picture 3" descr="C:\Users\Lenovo\Desktop\НАШ ФИЛЬМ - копия\33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-171400"/>
            <a:ext cx="9324528" cy="70294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4000">
    <p:circl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C:\Users\Lenovo\Desktop\НАШ ФИЛЬМ - копия\8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7509"/>
            <a:ext cx="4608512" cy="68504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Click="0" advTm="12000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ovo\Desktop\НАШ ФИЛЬМ - копия\363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dirty="0" smtClean="0"/>
              <a:t>Из сборника песен </a:t>
            </a:r>
            <a:br>
              <a:rPr lang="ru-RU" sz="3200" b="1" dirty="0" smtClean="0"/>
            </a:br>
            <a:r>
              <a:rPr lang="ru-RU" sz="3200" b="1" dirty="0" smtClean="0"/>
              <a:t>     «В тиши </a:t>
            </a:r>
            <a:r>
              <a:rPr lang="ru-RU" sz="3200" b="1" dirty="0" err="1" smtClean="0"/>
              <a:t>Борисоглеба</a:t>
            </a:r>
            <a:r>
              <a:rPr lang="ru-RU" sz="3200" b="1" dirty="0" smtClean="0"/>
              <a:t>» </a:t>
            </a:r>
            <a:br>
              <a:rPr lang="ru-RU" sz="3200" b="1" dirty="0" smtClean="0"/>
            </a:br>
            <a:r>
              <a:rPr lang="ru-RU" sz="3200" b="1" dirty="0" smtClean="0"/>
              <a:t>                («Русь собирается»)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87824" y="2852936"/>
            <a:ext cx="6400800" cy="273630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По БЛАГОСЛОВЛЕНИЮ</a:t>
            </a:r>
          </a:p>
          <a:p>
            <a:r>
              <a:rPr lang="ru-RU" b="1" dirty="0" smtClean="0"/>
              <a:t> настоятеля </a:t>
            </a:r>
          </a:p>
          <a:p>
            <a:r>
              <a:rPr lang="ru-RU" b="1" dirty="0" err="1" smtClean="0"/>
              <a:t>Борисо-Глебского</a:t>
            </a:r>
            <a:r>
              <a:rPr lang="ru-RU" b="1" dirty="0" smtClean="0"/>
              <a:t> на Устье</a:t>
            </a:r>
          </a:p>
          <a:p>
            <a:r>
              <a:rPr lang="ru-RU" b="1" dirty="0" smtClean="0"/>
              <a:t> мужского монастыря </a:t>
            </a:r>
          </a:p>
          <a:p>
            <a:r>
              <a:rPr lang="ru-RU" b="1" dirty="0" smtClean="0"/>
              <a:t>о.Иоанна (Титова)</a:t>
            </a:r>
            <a:endParaRPr lang="ru-RU" b="1" dirty="0"/>
          </a:p>
        </p:txBody>
      </p:sp>
    </p:spTree>
  </p:cSld>
  <p:clrMapOvr>
    <a:masterClrMapping/>
  </p:clrMapOvr>
  <p:transition spd="slow" advClick="0" advTm="8000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Lenovo\Desktop\НАШ ФИЛЬМ - копия\8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0"/>
            <a:ext cx="4752528" cy="685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Click="0" advTm="5000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Lenovo\Desktop\НАШ ФИЛЬМ - копия\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98754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6000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106" name="Picture 10" descr="C:\Users\Lenovo\Desktop\НАШ ФИЛЬМ - копия\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Lenovo\Desktop\НАШ ФИЛЬМ - копия\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24528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7000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Lenovo\Desktop\НАШ ФИЛЬМ - копия\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286028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6000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Lenovo\Desktop\НАШ ФИЛЬМ - копия\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32032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6000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29</Words>
  <Application>Microsoft Office PowerPoint</Application>
  <PresentationFormat>Экран (4:3)</PresentationFormat>
  <Paragraphs>18</Paragraphs>
  <Slides>21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14dc717 Колыбельная мира</vt:lpstr>
      <vt:lpstr>КОЛЫБЕЛЬНАЯ</vt:lpstr>
      <vt:lpstr>Из сборника песен       «В тиши Борисоглеба»                  («Русь собирается»)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Админ</cp:lastModifiedBy>
  <cp:revision>23</cp:revision>
  <dcterms:created xsi:type="dcterms:W3CDTF">2014-04-09T07:35:36Z</dcterms:created>
  <dcterms:modified xsi:type="dcterms:W3CDTF">2014-04-11T07:58:43Z</dcterms:modified>
</cp:coreProperties>
</file>