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E869BB-7D0A-49FD-8C2A-9DD125FF48B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959107-4CD8-4550-9820-F6314412A8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08011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Колыбельные мира</a:t>
            </a:r>
            <a:r>
              <a:rPr lang="ru-RU" sz="28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0" dirty="0">
                <a:effectLst/>
              </a:rPr>
              <a:t> </a:t>
            </a: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r>
              <a:rPr lang="ru-RU" sz="2800" b="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(</a:t>
            </a:r>
            <a:r>
              <a:rPr lang="ru-RU" sz="28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12-14 лет)</a:t>
            </a:r>
            <a:r>
              <a:rPr lang="ru-RU" sz="28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2800" b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8494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мультимедиа-проектов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436510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Выполнили : Галиуллин Салават Айратович, Галиуллин Булат Айратович, Бикмуллин Ранис Рафисович</a:t>
            </a:r>
          </a:p>
          <a:p>
            <a:r>
              <a:rPr lang="tt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tt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ченики  Рыбно- Слободской гимназии №1  Рыбно – Слободского района Респуб лики Татарстан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836712"/>
            <a:ext cx="55801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Колыбельные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песни - это особенные песни, которые складывались специально для того, чтобы петь их самым маленьким. Традиция петь у колыбели зародилась в глубокой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древности.Мать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баюкала дитя и напевала ласковые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слова.</a:t>
            </a: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Колыбельные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первые уроки родного языка для ребенка.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Песни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помогают малышу запоминать слова, их значения, порядок слов в предложении. Малыш еще не знает языка, не понимает слов, но, слушая колыбельную, он успокаивается, затихает, засыпает.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422"/>
            <a:ext cx="3350791" cy="3013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7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21815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семье с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татарскими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корнями из поколения в поколении передается традиция петь колыбельные песни. И я горжусь, что они исполняются не только  на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татарском 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языке, но и на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русском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языке.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стало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интересно сравнить колыбельные русского и татарского народов.</a:t>
            </a:r>
          </a:p>
          <a:p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     Цель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работы - выявить сходства русских и татарских колыбельных и определить причину их различия.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   П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оставлены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 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Проанализировать ряд колыбельных песен русского и татарского народов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Выявить сходство в текстах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различия</a:t>
            </a:r>
          </a:p>
          <a:p>
            <a:pPr lvl="0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возможные причины различия</a:t>
            </a:r>
          </a:p>
          <a:p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колыбельных песен русского и татарского народов.</a:t>
            </a:r>
          </a:p>
          <a:p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работы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прослушивание,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512948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Колыбельные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песни есть практически у всех народов мира. В некоторых культурах было принято, чтобы мать сразу после рождения сочиняла ребенку особую «личную» песню, которая бы сопровождала его всю жизнь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мы подробнее сравнили 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колыбельные русского и татарского народов. Часто в колыбельных этих народов к ребёнку обращаются по имени. При пении колыбельных мамы используют образ животного, птицы.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русских – голуби (гули), а у татар – ласточки,  соловушки. У обоих этих народов есть песни, адресуемые отдельно мальчикам и девочкам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29" y="0"/>
            <a:ext cx="3546971" cy="32862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98957"/>
            <a:ext cx="8532440" cy="792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Татарский народ в колыбельных использует красивые эпитеты: звёздочка, красавец среди красавцев, цветок. Глазки  ребёнка сравнивает с ягодками. В колыбельных татар имеет место понятие «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биләү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(белая пелёнка). Так в белую пелёнку пеленали ребёнка, чтобы у него было всё чисто – тело и помыслы. Белый цвет у татарского народа считается символом счастья, чего и желали своему младенцу родители. Широкое отражение в татарских колыбельных нашло воспитание терпения («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сабыр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»). В них поётся, чтобы ребёнок завладел терпением до поры до времени, например до прихода родителей. Так с младенчества воспитывали детей быть терпеливыми на все проявления жизни. Близость и любовь, уважение друг к другу детей и родителей воспевается во многих татарских колыбельных песнях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Әлли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бәлли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куз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нурым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Сандугачым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былбылым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Ак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tt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ләүгә билимен,</a:t>
            </a:r>
          </a:p>
          <a:p>
            <a:pPr algn="ctr"/>
            <a:r>
              <a:rPr lang="tt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Бәхет кенә телимен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Әлли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бәлли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итзр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сеп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буйга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житәр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Үсеп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буйга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житкәчтен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Ил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сакларга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китәр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           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611560" y="0"/>
            <a:ext cx="1130424" cy="51055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есяц 3"/>
          <p:cNvSpPr/>
          <p:nvPr/>
        </p:nvSpPr>
        <p:spPr>
          <a:xfrm>
            <a:off x="0" y="-7813"/>
            <a:ext cx="457200" cy="1013543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080320" y="-201923"/>
            <a:ext cx="507504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5751" y="1467782"/>
            <a:ext cx="507504" cy="914400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1795796" y="4005867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2271565" y="4625983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2796534" y="4063006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271565" y="4168783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79"/>
            <a:ext cx="878497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русских колыбельных часто встречается описание природы, призывается сон, покой. Неодушевлённые предметы становятся живыми (ночь, сон, дрёма, месяц, темнота), т.е.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олицетворяются. 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колыбельных русскими часто используются слова “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-ли”, “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люшеньки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-люли”, колыбельку до сих пор называют “люлькой”, ребенка - “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лялей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лялечкой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 детей “лелеют”. Происходят все эти ласковые слова от дочери богини Лады – Лели. Славянская Леля – это Богиня Весны, первых ростков, цветов, юной женственности. Древние славяне считали, именно Леля заботится о едва проклюнувшихся всходах – будущем урожае. Леля, как и мать Лада, заботится о домашнем уюте, о материнстве, о малышах. Также в русских колыбельных очень часто присутствует отрицательный персонаж, а иногда детей откровенно запугивают.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9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97346"/>
            <a:ext cx="65344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Люли, люли </a:t>
            </a:r>
            <a:r>
              <a:rPr lang="ru-RU" dirty="0" err="1">
                <a:solidFill>
                  <a:srgbClr val="7030A0"/>
                </a:solidFill>
              </a:rPr>
              <a:t>люленьки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Прилетели гуленьки,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Сели гули на кровать,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Стали гули ворковать,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Стали гули ворковать,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Стали Машеньку качать,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Стали Машеньку качать,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Стала Маша засыпать.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Ой, люли-</a:t>
            </a:r>
            <a:r>
              <a:rPr lang="ru-RU" dirty="0" err="1">
                <a:solidFill>
                  <a:srgbClr val="7030A0"/>
                </a:solidFill>
              </a:rPr>
              <a:t>люлюшеньки</a:t>
            </a:r>
            <a:r>
              <a:rPr lang="ru-RU" dirty="0">
                <a:solidFill>
                  <a:srgbClr val="7030A0"/>
                </a:solidFill>
              </a:rPr>
              <a:t>,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err="1">
                <a:solidFill>
                  <a:srgbClr val="7030A0"/>
                </a:solidFill>
              </a:rPr>
              <a:t>Баиньки-баюшеньки</a:t>
            </a:r>
            <a:r>
              <a:rPr lang="ru-RU" dirty="0">
                <a:solidFill>
                  <a:srgbClr val="7030A0"/>
                </a:solidFill>
              </a:rPr>
              <a:t>...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Сладко спи по ночам,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Да расти по часам.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Ночь пришла,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Темноту привела,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Задремал петушок,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Запел сверчок.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Вышла маменька,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Закрыла </a:t>
            </a:r>
            <a:r>
              <a:rPr lang="ru-RU" dirty="0" err="1">
                <a:solidFill>
                  <a:srgbClr val="7030A0"/>
                </a:solidFill>
              </a:rPr>
              <a:t>ставеньку</a:t>
            </a:r>
            <a:r>
              <a:rPr lang="ru-RU" dirty="0">
                <a:solidFill>
                  <a:srgbClr val="7030A0"/>
                </a:solidFill>
              </a:rPr>
              <a:t>...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Сладко спи, ребенок мой,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Глазки поскорей закрой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Баю-баю, птенчик спать!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Будет мать тебя качать,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Папа сон оберегать…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221685" y="707901"/>
            <a:ext cx="507504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7944427" y="40490"/>
            <a:ext cx="1187943" cy="1054969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есяц 5"/>
          <p:cNvSpPr/>
          <p:nvPr/>
        </p:nvSpPr>
        <p:spPr>
          <a:xfrm>
            <a:off x="1534550" y="151558"/>
            <a:ext cx="457200" cy="1013543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7698389" y="3192747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436096" y="197346"/>
            <a:ext cx="1130424" cy="51055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323528" y="2843806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5842992" y="3384713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946448" y="4149080"/>
            <a:ext cx="914400" cy="90808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6573735" y="2132856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976742" y="1929406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6922923" y="97697"/>
            <a:ext cx="1130424" cy="51055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273224" y="138983"/>
            <a:ext cx="1130424" cy="510555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770624" y="1015006"/>
            <a:ext cx="507504" cy="914400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070488" y="447474"/>
            <a:ext cx="507504" cy="914400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843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7030A0"/>
                </a:solidFill>
              </a:rPr>
              <a:t>Таким образом, мы видим, что различий у колыбельных русского и татарского народов больше, чем сходств. Тем самым гипотеза в работе доказана. Текст русских колыбельных незамысловат «что вижу – о том и пою». Слова татарских колыбельных песен несут в себе напутствие малышу на всю дальнейшую жизнь. Возможные причины различия нужно искать в истории развития культуры того или иного народа. Мы же юное поколение должны беречь наследие предков. И обязательно петь колыбельные песни своим детям, а они нашим внукам.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9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390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«Колыбельные мира»  (12-14 лет)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2014-04-09T11:44:02Z</dcterms:created>
  <dcterms:modified xsi:type="dcterms:W3CDTF">2014-04-09T16:24:29Z</dcterms:modified>
</cp:coreProperties>
</file>