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639EDF-3370-4F7C-B425-FC1226F4DDB1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75B68-04C5-43FB-8D5E-6DE2FB55DDD4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84B20E-3E83-4D48-AB61-B412ADA9D8A6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DA3DCC-EDC1-4555-B116-D9C913886AB6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3A329D-36A3-47DB-AC03-9C53FCE8681B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7FFB1F-D76B-460F-8AA2-3AE70848FE4F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9438BC-51E1-4FFE-92A9-84C10D04FC7E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19F6C0-826B-43E3-895B-1D672C81E57D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2C2A8E-91FD-4865-B818-96A6607AC319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682288-7E25-4447-8800-BFF4940797F5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1FBF33-F2C7-465D-B238-2D8AAF7D4557}" type="slidenum"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000E086-E969-4A34-926C-B926EA6EF93C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ru-RU" sz="32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ru-RU" sz="28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ru-RU" sz="24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ru-RU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ru-RU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2;&#1054;&#1071;%20&#1061;&#1040;&#1050;&#1040;&#1057;&#1048;&#1071;\Ruslan_Ivakin_Moja_Chakasija_Schalginova_and_Krivenko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gif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7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slan_Ivakin_Moja_Chakasija_Schalginova_and_Krivenko.mp3"/>
          <p:cNvPicPr>
            <a:picLocks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6" y="6092820"/>
            <a:ext cx="304796" cy="30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 descr="Рисунок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WordArt 6"/>
          <p:cNvSpPr/>
          <p:nvPr/>
        </p:nvSpPr>
        <p:spPr>
          <a:xfrm>
            <a:off x="2411409" y="765179"/>
            <a:ext cx="5976939" cy="288922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ln w="9528">
                  <a:solidFill>
                    <a:srgbClr val="BBE0E3"/>
                  </a:solidFill>
                  <a:prstDash val="solid"/>
                  <a:round/>
                </a:ln>
                <a:solidFill>
                  <a:srgbClr val="FFFFFF"/>
                </a:solidFill>
                <a:uFillTx/>
                <a:latin typeface="Arial"/>
                <a:cs typeface="Arial"/>
              </a:rPr>
              <a:t>МБОУ "СОШ № 16 им. Д.М. Карбышева"</a:t>
            </a:r>
          </a:p>
        </p:txBody>
      </p:sp>
      <p:pic>
        <p:nvPicPr>
          <p:cNvPr id="5" name="Picture 11" descr="4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573466"/>
            <a:ext cx="4500567" cy="279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 descr="015311_138438319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79386" y="0"/>
            <a:ext cx="2555876" cy="22050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WordArt 14"/>
          <p:cNvSpPr/>
          <p:nvPr/>
        </p:nvSpPr>
        <p:spPr>
          <a:xfrm>
            <a:off x="642942" y="1557342"/>
            <a:ext cx="8001000" cy="1512883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1" u="none" strike="noStrike" kern="1200" cap="none" spc="0" baseline="0">
                <a:ln w="25402">
                  <a:solidFill>
                    <a:srgbClr val="0033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53886" dir="2700000" algn="tl">
                    <a:srgbClr val="C0C0C0">
                      <a:alpha val="79999"/>
                    </a:srgbClr>
                  </a:outerShdw>
                </a:effectLst>
                <a:uFillTx/>
                <a:latin typeface="Times New Roman"/>
                <a:cs typeface="Times New Roman"/>
              </a:rPr>
              <a:t>Хакасия, край мой Добра и Любви !</a:t>
            </a:r>
          </a:p>
        </p:txBody>
      </p:sp>
      <p:sp>
        <p:nvSpPr>
          <p:cNvPr id="8" name="WordArt 15"/>
          <p:cNvSpPr/>
          <p:nvPr/>
        </p:nvSpPr>
        <p:spPr>
          <a:xfrm>
            <a:off x="5364163" y="6308729"/>
            <a:ext cx="1866903" cy="342900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ln w="9528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uFillTx/>
                <a:latin typeface="Arial"/>
                <a:cs typeface="Arial"/>
              </a:rPr>
              <a:t>г. Черногорск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5">
                <p:cTn id="7"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akasiua-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30792083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95510" y="333371"/>
            <a:ext cx="4476746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46761803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над землей бушуют травы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6439594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-1591"/>
            <a:ext cx="9144000" cy="685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animacionnaja-kartinka-babochka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084883" y="1196977"/>
            <a:ext cx="647696" cy="48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 descr="20760114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-242892"/>
            <a:ext cx="9144000" cy="710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9" descr="3114035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929579">
            <a:off x="4361651" y="3577425"/>
            <a:ext cx="3373441" cy="2336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тун пайрам"/>
          <p:cNvPicPr>
            <a:picLocks noChangeAspect="1"/>
          </p:cNvPicPr>
          <p:nvPr/>
        </p:nvPicPr>
        <p:blipFill>
          <a:blip r:embed="rId2" cstate="print"/>
          <a:srcRect b="78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_106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 descr="42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573466"/>
            <a:ext cx="4500567" cy="279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30792083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771774" y="1052510"/>
            <a:ext cx="4476746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3999" cy="831847"/>
            <a:chOff x="0" y="0"/>
            <a:chExt cx="9143999" cy="831847"/>
          </a:xfrm>
        </p:grpSpPr>
        <p:pic>
          <p:nvPicPr>
            <p:cNvPr id="3" name="Picture 3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0" y="0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4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692270" y="0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5" descr="сказ0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3419471" y="0"/>
              <a:ext cx="2305046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724528" y="0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7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416798" y="0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8"/>
          <p:cNvGrpSpPr/>
          <p:nvPr/>
        </p:nvGrpSpPr>
        <p:grpSpPr>
          <a:xfrm>
            <a:off x="0" y="6026152"/>
            <a:ext cx="9143999" cy="831847"/>
            <a:chOff x="0" y="6026152"/>
            <a:chExt cx="9143999" cy="831847"/>
          </a:xfrm>
        </p:grpSpPr>
        <p:pic>
          <p:nvPicPr>
            <p:cNvPr id="9" name="Picture 9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0" y="6026152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0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692270" y="6026152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1" descr="сказ0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3419471" y="6026152"/>
              <a:ext cx="2305046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2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724528" y="6026152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3" descr="сказ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416798" y="6026152"/>
              <a:ext cx="1727201" cy="8318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4" descr="thp4"/>
          <p:cNvPicPr>
            <a:picLocks noGrp="1" noChangeAspect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692145"/>
            <a:ext cx="9144000" cy="5551486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02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5"/>
          <p:cNvSpPr/>
          <p:nvPr/>
        </p:nvSpPr>
        <p:spPr>
          <a:xfrm>
            <a:off x="0" y="1412876"/>
            <a:ext cx="3651254" cy="15525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  <a:t>Разрывая грудь Саяна,</a:t>
            </a:r>
            <a:b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</a:br>
            <a: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  <a:t>Мчится вольный Енисей.</a:t>
            </a:r>
            <a:b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</a:br>
            <a: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  <a:t>Сын свободный океана,</a:t>
            </a:r>
            <a:b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</a:br>
            <a:r>
              <a:rPr lang="ru-RU" sz="2400" b="1" i="1" u="none" strike="noStrike" kern="1200" cap="none" spc="0" baseline="0">
                <a:solidFill>
                  <a:srgbClr val="FFFFFF"/>
                </a:solidFill>
                <a:uFillTx/>
                <a:latin typeface="Modern No. 20" pitchFamily="18"/>
              </a:rPr>
              <a:t>Гордость Родины моей!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loshadi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Зеленый узор с листьями и завитушками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88915"/>
            <a:ext cx="2886074" cy="288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хакасия фото 2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78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akasiua-1(2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ttp://stat20.privet.ru/lr/0c059cc97b1df795361dc3f46b25e4b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752" y="333371"/>
            <a:ext cx="2016123" cy="179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4" descr="http://www.19rus.ru/photos/14714657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37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ack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1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image002 copy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19921" y="5227633"/>
            <a:ext cx="1655758" cy="163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image004 copy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00117" y="5229225"/>
            <a:ext cx="2016123" cy="132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8074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0829" y="0"/>
            <a:ext cx="8569327" cy="710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Рисунок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047b02d00c38f4cefc7d46aeca52b2d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276843582_letnjya-ramka-450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/>
          <a:srcRect b="1921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256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kollach_chernogorsk_g"/>
          <p:cNvPicPr>
            <a:picLocks noChangeAspect="1"/>
          </p:cNvPicPr>
          <p:nvPr/>
        </p:nvPicPr>
        <p:blipFill>
          <a:blip r:embed="rId4" cstate="print"/>
          <a:srcRect r="60333" b="38812"/>
          <a:stretch>
            <a:fillRect/>
          </a:stretch>
        </p:blipFill>
        <p:spPr>
          <a:xfrm>
            <a:off x="362422" y="1125534"/>
            <a:ext cx="2549210" cy="2951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WordArt 9"/>
          <p:cNvSpPr/>
          <p:nvPr/>
        </p:nvSpPr>
        <p:spPr>
          <a:xfrm>
            <a:off x="611184" y="260347"/>
            <a:ext cx="6697659" cy="514350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ln w="38103">
                  <a:solidFill>
                    <a:srgbClr val="800000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100000">
                      <a:srgbClr val="FF7A00"/>
                    </a:gs>
                  </a:gsLst>
                  <a:lin ang="5400000"/>
                </a:gradFill>
                <a:effectLst>
                  <a:outerShdw dist="17962" dir="2700000" algn="tl">
                    <a:srgbClr val="4D0000"/>
                  </a:outerShdw>
                </a:effectLst>
                <a:uFillTx/>
                <a:latin typeface="Comic Sans MS"/>
              </a:rPr>
              <a:t>ЭТА ЗЕМЛЯ  - ДОМ НАШ РОДНОЙ</a:t>
            </a:r>
          </a:p>
        </p:txBody>
      </p:sp>
      <p:pic>
        <p:nvPicPr>
          <p:cNvPr id="7" name="Picture 352" descr="солнышко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027983" y="333371"/>
            <a:ext cx="574672" cy="57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abaka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72225" y="908054"/>
            <a:ext cx="2347914" cy="450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 descr="hakas_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356101" y="3860797"/>
            <a:ext cx="1727201" cy="17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1" descr="soyanogorsk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68309" y="4005264"/>
            <a:ext cx="3449638" cy="229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2" descr="карта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700342" y="1341433"/>
            <a:ext cx="2422529" cy="326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3" descr="hakasiua-1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5" descr="анимационные картинки на прозрачном фоне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652116" y="404667"/>
            <a:ext cx="4335399" cy="482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5" descr="анимационные картинки на прозрачном фоне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113458" y="765179"/>
            <a:ext cx="3494086" cy="3887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bf3f2012e1c74a8135b1b4613962e20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akasiua-3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сундуки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http://stat20.privet.ru/lr/0c05478d3f306aa9872e831b2f2d4ce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72192" y="642942"/>
            <a:ext cx="148590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517762064"/>
          <p:cNvPicPr>
            <a:picLocks noChangeAspect="1"/>
          </p:cNvPicPr>
          <p:nvPr/>
        </p:nvPicPr>
        <p:blipFill>
          <a:blip r:embed="rId2" cstate="print"/>
          <a:srcRect b="444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Маленькая бабочка на аву вконтакте, одноклассники, бесплатные Анимация, анимашки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24753" y="1757367"/>
            <a:ext cx="215898" cy="16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akasiua-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5"/>
          <p:cNvSpPr/>
          <p:nvPr/>
        </p:nvSpPr>
        <p:spPr>
          <a:xfrm>
            <a:off x="3851279" y="4076696"/>
            <a:ext cx="4603747" cy="25638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Если ты приедешь в наши дали, 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Ты степей увидишь океан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Берегами океана стали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Цепи Алатау и Саян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По земле цветущей только ступишь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Здесь оставишь сердце навсегда – 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Енисей серебряный полюбишь</a:t>
            </a:r>
            <a:b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</a:br>
            <a:r>
              <a:rPr lang="ru-RU" sz="18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И тасхылы синие от льда.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      Н. Доможаков</a:t>
            </a:r>
          </a:p>
        </p:txBody>
      </p:sp>
      <p:pic>
        <p:nvPicPr>
          <p:cNvPr id="6" name="Picture 5" descr="hakasiua-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http://img0.liveinternet.ru/images/attach/c/1/62/809/62809833_22ef3d9e9aac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500" y="0"/>
            <a:ext cx="2466978" cy="2705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35554777"/>
          <p:cNvPicPr>
            <a:picLocks noChangeAspect="1"/>
          </p:cNvPicPr>
          <p:nvPr/>
        </p:nvPicPr>
        <p:blipFill>
          <a:blip r:embed="rId2" cstate="print"/>
          <a:srcRect l="7086" t="6299" r="7480" b="1627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1193511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18622" cy="698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Анимашки Птицы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95735" y="836611"/>
            <a:ext cx="1428750" cy="1209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48463854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98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90_bi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78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hakasiua-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 (3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Рисунок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http://img0.liveinternet.ru/images/attach/c/7/95/55/95055104_517767197918146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250" y="500067"/>
            <a:ext cx="4714875" cy="3219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2535566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50573487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109"/>
            <a:ext cx="9144000" cy="684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 descr="http://file.mobilmusic.ru/9b/6c/b4/606996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pticia-11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32365" y="1196977"/>
            <a:ext cx="2089147" cy="1606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akasiua-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proshkolu.ru/content/media/pic/std/1000000/426000/425498-6e876712cfb3692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309" y="333371"/>
            <a:ext cx="8286750" cy="95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Рисунок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r-19.ru/cache/assets/images/administration/foto/3/1309754508_pgal-full_DSC_495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620713"/>
            <a:ext cx="8964613" cy="545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0" descr="http://vg-news.ru/sites/default/files/uploads/201307/%D0%A2%D1%83%D0%BD%20%D0%9F%D0%B0%D0%B9%D1%80%D0%B0%D0%BC_%D0%97%D0%B8%D0%BC%D0%B8%D0%BD.jpg"/>
          <p:cNvPicPr>
            <a:picLocks noChangeAspect="1"/>
          </p:cNvPicPr>
          <p:nvPr/>
        </p:nvPicPr>
        <p:blipFill>
          <a:blip r:embed="rId5" cstate="print"/>
          <a:srcRect r="9303"/>
          <a:stretch>
            <a:fillRect/>
          </a:stretch>
        </p:blipFill>
        <p:spPr>
          <a:xfrm>
            <a:off x="0" y="0"/>
            <a:ext cx="9144000" cy="609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http://www.proshkolu.ru/content/media/pic/std/1000000/426000/425498-6e876712cfb3692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50" y="5905496"/>
            <a:ext cx="8286750" cy="95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i-newswire.com/Uploads/228490_2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4"/>
            <a:ext cx="9144000" cy="573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5" descr="39248-original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052510"/>
            <a:ext cx="9144000" cy="61055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4"/>
          <p:cNvSpPr/>
          <p:nvPr/>
        </p:nvSpPr>
        <p:spPr>
          <a:xfrm>
            <a:off x="4572000" y="6381753"/>
            <a:ext cx="1600200" cy="1600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9CCFF">
                  <a:alpha val="71001"/>
                </a:srgbClr>
              </a:gs>
            </a:gsLst>
            <a:path path="circle">
              <a:fillToRect l="50000" t="50000" r="50000" b="50000"/>
            </a:path>
          </a:gradFill>
          <a:ln w="9528">
            <a:solidFill>
              <a:srgbClr val="6699FF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Oval 5"/>
          <p:cNvSpPr/>
          <p:nvPr/>
        </p:nvSpPr>
        <p:spPr>
          <a:xfrm>
            <a:off x="6934196" y="5295903"/>
            <a:ext cx="1238253" cy="12382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solidFill>
            <a:srgbClr val="3399FF">
              <a:alpha val="70979"/>
            </a:srgbClr>
          </a:solidFill>
          <a:ln w="9528">
            <a:solidFill>
              <a:srgbClr val="6699FF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Oval 6"/>
          <p:cNvSpPr/>
          <p:nvPr/>
        </p:nvSpPr>
        <p:spPr>
          <a:xfrm>
            <a:off x="755651" y="5661022"/>
            <a:ext cx="895353" cy="8953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CC00CC"/>
              </a:gs>
              <a:gs pos="100000">
                <a:srgbClr val="99CCFF">
                  <a:alpha val="71001"/>
                </a:srgbClr>
              </a:gs>
            </a:gsLst>
            <a:path path="circle">
              <a:fillToRect l="50000" t="50000" r="50000" b="50000"/>
            </a:path>
          </a:gradFill>
          <a:ln w="9528">
            <a:solidFill>
              <a:srgbClr val="6699FF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Oval 7"/>
          <p:cNvSpPr/>
          <p:nvPr/>
        </p:nvSpPr>
        <p:spPr>
          <a:xfrm>
            <a:off x="2339977" y="5734046"/>
            <a:ext cx="1600200" cy="1600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009999"/>
              </a:gs>
              <a:gs pos="100000">
                <a:srgbClr val="99CCFF">
                  <a:alpha val="71001"/>
                </a:srgbClr>
              </a:gs>
            </a:gsLst>
            <a:path path="circle">
              <a:fillToRect l="50000" t="50000" r="50000" b="50000"/>
            </a:path>
          </a:gradFill>
          <a:ln w="9528">
            <a:solidFill>
              <a:srgbClr val="6699FF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Oval 10"/>
          <p:cNvSpPr/>
          <p:nvPr/>
        </p:nvSpPr>
        <p:spPr>
          <a:xfrm>
            <a:off x="2555876" y="4437061"/>
            <a:ext cx="590546" cy="59054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6600CC"/>
              </a:gs>
              <a:gs pos="100000">
                <a:srgbClr val="99CCFF">
                  <a:alpha val="71001"/>
                </a:srgbClr>
              </a:gs>
            </a:gsLst>
            <a:path path="circle">
              <a:fillToRect l="50000" t="50000" r="50000" b="50000"/>
            </a:path>
          </a:gradFill>
          <a:ln w="9528">
            <a:solidFill>
              <a:srgbClr val="6699FF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WordArt 10"/>
          <p:cNvSpPr/>
          <p:nvPr/>
        </p:nvSpPr>
        <p:spPr>
          <a:xfrm>
            <a:off x="1908179" y="260347"/>
            <a:ext cx="4797427" cy="1368427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ln w="9528">
                  <a:solidFill>
                    <a:srgbClr val="000080"/>
                  </a:solidFill>
                  <a:prstDash val="solid"/>
                  <a:round/>
                </a:ln>
                <a:solidFill>
                  <a:srgbClr val="336699"/>
                </a:solidFill>
                <a:effectLst>
                  <a:outerShdw dist="45794" dir="2021404" algn="tl">
                    <a:srgbClr val="B2B2B2">
                      <a:alpha val="79999"/>
                    </a:srgbClr>
                  </a:outerShdw>
                </a:effectLst>
                <a:uFillTx/>
                <a:latin typeface="Times New Roman"/>
                <a:cs typeface="Times New Roman"/>
              </a:rPr>
              <a:t>Хакасия, край мой Добра и Любви!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ln w="9528">
                  <a:solidFill>
                    <a:srgbClr val="000080"/>
                  </a:solidFill>
                  <a:prstDash val="solid"/>
                  <a:round/>
                </a:ln>
                <a:solidFill>
                  <a:srgbClr val="336699"/>
                </a:solidFill>
                <a:effectLst>
                  <a:outerShdw dist="45794" dir="2021404" algn="tl">
                    <a:srgbClr val="B2B2B2">
                      <a:alpha val="79999"/>
                    </a:srgbClr>
                  </a:outerShdw>
                </a:effectLst>
                <a:uFillTx/>
                <a:latin typeface="Times New Roman"/>
                <a:cs typeface="Times New Roman"/>
              </a:rPr>
              <a:t>К тебе возвращаюсь хоть с края земли!</a:t>
            </a:r>
          </a:p>
        </p:txBody>
      </p:sp>
      <p:pic>
        <p:nvPicPr>
          <p:cNvPr id="10" name="Picture 12" descr="938d9a5b5d31e667b98f18b4c59c130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285" y="333371"/>
            <a:ext cx="827083" cy="1125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324 L 0.01163 -1.22544 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 L -1.66667E-6 -0.99167 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-0.05642 L -0.00955 -0.93572 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125 -1.22222 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87 0.28078 L -0.11112 -0.64144 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ut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tun_pairam_andreev_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8" descr="золотой лабиринт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6124578"/>
            <a:ext cx="4762496" cy="73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8" descr="золотой лабиринт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81503" y="6124578"/>
            <a:ext cx="4762496" cy="733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к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Хакасский обрядовый праздник Чыл Пазы в Абакане"/>
          <p:cNvPicPr>
            <a:picLocks noChangeAspect="1"/>
          </p:cNvPicPr>
          <p:nvPr/>
        </p:nvPicPr>
        <p:blipFill>
          <a:blip r:embed="rId3" cstate="print"/>
          <a:srcRect b="12639"/>
          <a:stretch>
            <a:fillRect/>
          </a:stretch>
        </p:blipFill>
        <p:spPr>
          <a:xfrm>
            <a:off x="0" y="260347"/>
            <a:ext cx="9540877" cy="630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222_03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1227_069"/>
          <p:cNvPicPr>
            <a:picLocks noChangeAspect="1"/>
          </p:cNvPicPr>
          <p:nvPr/>
        </p:nvPicPr>
        <p:blipFill>
          <a:blip r:embed="rId3" cstate="print"/>
          <a:srcRect r="140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3" descr="Анимашки Огонь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4208" y="0"/>
            <a:ext cx="1728782" cy="335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1230_1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Голубые завитушки с белым свечением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48489" y="2852735"/>
            <a:ext cx="2195510" cy="219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Голубые завитушки с белым свечением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141658"/>
            <a:ext cx="1763713" cy="197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 (2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964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69577292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110785" cy="756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7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83602" y="981078"/>
            <a:ext cx="1319214" cy="120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2" descr="линия зеленые листья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684208" y="5734046"/>
            <a:ext cx="9828208" cy="151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Анимашки Птицы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411409" y="0"/>
            <a:ext cx="1004889" cy="989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059 -0.00162 C 0.42014 -0.00532 0.77986 -0.00879 0.90399 -0.00162 C 1.02812 0.00555 0.82309 0.03399 0.8059 0.04115 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р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5773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к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752922239"/>
          <p:cNvPicPr>
            <a:picLocks noChangeAspect="1"/>
          </p:cNvPicPr>
          <p:nvPr/>
        </p:nvPicPr>
        <p:blipFill>
          <a:blip r:embed="rId3" cstate="print"/>
          <a:srcRect l="16631" r="22929"/>
          <a:stretch>
            <a:fillRect/>
          </a:stretch>
        </p:blipFill>
        <p:spPr>
          <a:xfrm>
            <a:off x="3616323" y="17465"/>
            <a:ext cx="5527676" cy="68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6"/>
          <p:cNvSpPr/>
          <p:nvPr/>
        </p:nvSpPr>
        <p:spPr>
          <a:xfrm>
            <a:off x="250829" y="2205039"/>
            <a:ext cx="6985001" cy="22828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Живут здесь, как братья,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народы твои!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Трудом, созиданьем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  прославим тебя,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Хакасия, край мой,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Times New Roman" pitchFamily="18"/>
              </a:rPr>
              <a:t>святая земля</a:t>
            </a: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!</a:t>
            </a:r>
          </a:p>
        </p:txBody>
      </p:sp>
      <p:pic>
        <p:nvPicPr>
          <p:cNvPr id="7" name="Picture 6" descr="http://www.proshkolu.ru/content/media/pic/std/1000000/426000/425498-6e876712cfb3692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3853" y="5516566"/>
            <a:ext cx="8286750" cy="95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 descr="Анимашки Птицы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1187448" y="333371"/>
            <a:ext cx="1449388" cy="158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s7004.vk.me/c424825/v424825606/2f1d/dcD7ChXoJSQ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8431" y="192069"/>
            <a:ext cx="8372109" cy="557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7" descr="dsc_64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5402"/>
            <a:ext cx="9144000" cy="68325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8"/>
          <p:cNvSpPr/>
          <p:nvPr/>
        </p:nvSpPr>
        <p:spPr>
          <a:xfrm>
            <a:off x="2124078" y="4508504"/>
            <a:ext cx="1152528" cy="4333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FFFFCC"/>
              </a:gs>
              <a:gs pos="100000">
                <a:srgbClr val="EAEABB"/>
              </a:gs>
            </a:gsLst>
            <a:lin ang="5400000"/>
          </a:gradFill>
          <a:ln>
            <a:noFill/>
            <a:prstDash val="solid"/>
          </a:ln>
          <a:effectLst>
            <a:outerShdw dist="17962" dir="2700000" algn="tl">
              <a:srgbClr val="99997A"/>
            </a:outerShdw>
          </a:effectLst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к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Oval 8"/>
          <p:cNvSpPr/>
          <p:nvPr/>
        </p:nvSpPr>
        <p:spPr>
          <a:xfrm>
            <a:off x="2051054" y="4868859"/>
            <a:ext cx="1081085" cy="2889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FFFFCC"/>
              </a:gs>
              <a:gs pos="100000">
                <a:srgbClr val="FFFFD1"/>
              </a:gs>
            </a:gsLst>
            <a:lin ang="5400000"/>
          </a:gradFill>
          <a:ln>
            <a:noFill/>
            <a:prstDash val="solid"/>
          </a:ln>
          <a:effectLst>
            <a:outerShdw dist="17962" dir="2700000" algn="tl">
              <a:srgbClr val="99997A"/>
            </a:outerShdw>
          </a:effectLst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" name="Picture 10" descr="1226_06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38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proshkolu.ru/content/media/pic/std/1000000/426000/425498-6e876712cfb3692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250" y="5589590"/>
            <a:ext cx="8286750" cy="155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95006058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829" y="333371"/>
            <a:ext cx="5113333" cy="340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59180414_img004930ljbrw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250" y="5072067"/>
            <a:ext cx="1928817" cy="1068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Рисунок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http://www.proshkolu.ru/content/media/pic/std/1000000/426000/425498-6e876712cfb3692b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7250" y="5157792"/>
            <a:ext cx="8286750" cy="952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WordArt 25"/>
          <p:cNvSpPr/>
          <p:nvPr/>
        </p:nvSpPr>
        <p:spPr>
          <a:xfrm>
            <a:off x="2843217" y="908054"/>
            <a:ext cx="3168652" cy="271467"/>
          </a:xfrm>
          <a:prstGeom prst="rect">
            <a:avLst/>
          </a:prstGeom>
        </p:spPr>
        <p:txBody>
          <a:bodyPr vert="horz" wrap="none" lIns="91440" tIns="45720" rIns="91440" bIns="45720" fromWordArt="1" anchor="t" anchorCtr="1" compatLnSpc="1">
            <a:prstTxWarp prst="textPlain">
              <a:avLst/>
            </a:prstTxWarp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ln w="9528">
                  <a:solidFill>
                    <a:srgbClr val="003300"/>
                  </a:solidFill>
                  <a:prstDash val="solid"/>
                  <a:round/>
                </a:ln>
                <a:solidFill>
                  <a:srgbClr val="FFFFFF"/>
                </a:solidFill>
                <a:uFillTx/>
                <a:latin typeface="Arial"/>
                <a:cs typeface="Arial"/>
              </a:rPr>
              <a:t>ИСТОЧНИКИ :</a:t>
            </a:r>
          </a:p>
        </p:txBody>
      </p:sp>
      <p:sp>
        <p:nvSpPr>
          <p:cNvPr id="6" name="Rectangle 29"/>
          <p:cNvSpPr/>
          <p:nvPr/>
        </p:nvSpPr>
        <p:spPr>
          <a:xfrm>
            <a:off x="539752" y="1700217"/>
            <a:ext cx="9144000" cy="366710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17962" dir="2700000" algn="tl">
              <a:srgbClr val="708688"/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http://hakassiy.ucoz.ru/photo/priroda_khakasii/</a:t>
            </a:r>
          </a:p>
        </p:txBody>
      </p:sp>
      <p:sp>
        <p:nvSpPr>
          <p:cNvPr id="7" name="Rectangle 30"/>
          <p:cNvSpPr/>
          <p:nvPr/>
        </p:nvSpPr>
        <p:spPr>
          <a:xfrm>
            <a:off x="468309" y="2349495"/>
            <a:ext cx="9144000" cy="366710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17962" dir="2700000" algn="tl">
              <a:srgbClr val="708688"/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http://www.wise-travel.ru/russia</a:t>
            </a:r>
          </a:p>
        </p:txBody>
      </p:sp>
      <p:sp>
        <p:nvSpPr>
          <p:cNvPr id="8" name="Rectangle 31"/>
          <p:cNvSpPr/>
          <p:nvPr/>
        </p:nvSpPr>
        <p:spPr>
          <a:xfrm>
            <a:off x="468309" y="2852735"/>
            <a:ext cx="9144000" cy="366710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17962" dir="2700000" algn="tl">
              <a:srgbClr val="708688"/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http://ria.ru/photolents/20110321/356218981.html</a:t>
            </a:r>
          </a:p>
        </p:txBody>
      </p:sp>
      <p:sp>
        <p:nvSpPr>
          <p:cNvPr id="9" name="Rectangle 32"/>
          <p:cNvSpPr/>
          <p:nvPr/>
        </p:nvSpPr>
        <p:spPr>
          <a:xfrm>
            <a:off x="539752" y="3500442"/>
            <a:ext cx="9144000" cy="366710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17962" dir="2700000" algn="tl">
              <a:srgbClr val="708688"/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http://ctv7.ru/news/ruslan-ivakin</a:t>
            </a:r>
          </a:p>
        </p:txBody>
      </p:sp>
      <p:sp>
        <p:nvSpPr>
          <p:cNvPr id="10" name="Rectangle 34"/>
          <p:cNvSpPr/>
          <p:nvPr/>
        </p:nvSpPr>
        <p:spPr>
          <a:xfrm>
            <a:off x="611184" y="4076696"/>
            <a:ext cx="3600450" cy="366710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17962" dir="2700000" algn="tl">
              <a:srgbClr val="708688"/>
            </a:outerShdw>
          </a:effectLst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http://yadi.sk/d/nOOLyXWFCsiNB</a:t>
            </a:r>
          </a:p>
        </p:txBody>
      </p:sp>
      <p:pic>
        <p:nvPicPr>
          <p:cNvPr id="11" name="Picture 5" descr="loshadi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451729" y="2924178"/>
            <a:ext cx="1008061" cy="136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1868844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28617" y="0"/>
            <a:ext cx="94726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87618726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9046"/>
            <a:ext cx="9144000" cy="683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aiportret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53432" y="-594222"/>
            <a:ext cx="5184931" cy="744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67156158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752" y="404814"/>
            <a:ext cx="1698626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30792083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635370" y="404814"/>
            <a:ext cx="3325809" cy="65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5068059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Зеленые завитушки с белыми искорками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853" y="0"/>
            <a:ext cx="1655758" cy="165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00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8309" y="1196977"/>
            <a:ext cx="8229600" cy="5256208"/>
          </a:xfrm>
        </p:spPr>
        <p:txBody>
          <a:bodyPr anchorCtr="1"/>
          <a:lstStyle/>
          <a:p>
            <a:pPr lvl="0" algn="ctr" hangingPunct="1">
              <a:spcBef>
                <a:spcPts val="1000"/>
              </a:spcBef>
              <a:buNone/>
            </a:pPr>
            <a:endParaRPr lang="ru-RU" sz="4000" b="1">
              <a:solidFill>
                <a:srgbClr val="333399"/>
              </a:solidFill>
              <a:latin typeface="Simpson" pitchFamily="2"/>
            </a:endParaRPr>
          </a:p>
          <a:p>
            <a:pPr lvl="0" algn="ctr" hangingPunct="1">
              <a:spcBef>
                <a:spcPts val="1000"/>
              </a:spcBef>
              <a:buNone/>
            </a:pPr>
            <a:endParaRPr lang="ru-RU" sz="4000" b="1">
              <a:solidFill>
                <a:srgbClr val="333399"/>
              </a:solidFill>
              <a:latin typeface="Simpson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эмбл_без_фо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00567" y="3284533"/>
            <a:ext cx="1562096" cy="15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саяны"/>
          <p:cNvPicPr>
            <a:picLocks noChangeAspect="1"/>
          </p:cNvPicPr>
          <p:nvPr/>
        </p:nvPicPr>
        <p:blipFill>
          <a:blip r:embed="rId2" cstate="print"/>
          <a:srcRect b="7300"/>
          <a:stretch>
            <a:fillRect/>
          </a:stretch>
        </p:blipFill>
        <p:spPr>
          <a:xfrm>
            <a:off x="0" y="0"/>
            <a:ext cx="93964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30792083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71774" y="1052510"/>
            <a:ext cx="4476746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97</Words>
  <Application>Microsoft Office PowerPoint</Application>
  <PresentationFormat>Экран (4:3)</PresentationFormat>
  <Paragraphs>21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Юлия</cp:lastModifiedBy>
  <cp:revision>102</cp:revision>
  <dcterms:created xsi:type="dcterms:W3CDTF">2013-11-27T03:53:15Z</dcterms:created>
  <dcterms:modified xsi:type="dcterms:W3CDTF">2014-04-13T16:43:56Z</dcterms:modified>
</cp:coreProperties>
</file>