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8BBE-0A26-4ACD-BF9C-AC62D1DB0CE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27C8-3C8F-42E7-8F58-B59AAC999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DCIM\100PHOTO\SAM_1842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857388"/>
          </a:xfrm>
        </p:spPr>
        <p:txBody>
          <a:bodyPr/>
          <a:lstStyle/>
          <a:p>
            <a:r>
              <a:rPr lang="ru-RU" dirty="0" err="1" smtClean="0"/>
              <a:t>Удмуртъёслэн</a:t>
            </a:r>
            <a:r>
              <a:rPr lang="ru-RU" dirty="0" smtClean="0"/>
              <a:t> </a:t>
            </a:r>
            <a:r>
              <a:rPr lang="ru-RU" dirty="0" err="1" smtClean="0"/>
              <a:t>нуны</a:t>
            </a:r>
            <a:r>
              <a:rPr lang="ru-RU" dirty="0" smtClean="0"/>
              <a:t> </a:t>
            </a:r>
            <a:r>
              <a:rPr lang="ru-RU" dirty="0" err="1" smtClean="0"/>
              <a:t>веттан</a:t>
            </a:r>
            <a:r>
              <a:rPr lang="ru-RU" dirty="0" smtClean="0"/>
              <a:t> </a:t>
            </a:r>
            <a:r>
              <a:rPr lang="ru-RU" dirty="0" err="1" smtClean="0"/>
              <a:t>гуръёссы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685808"/>
          </a:xfrm>
        </p:spPr>
        <p:txBody>
          <a:bodyPr/>
          <a:lstStyle/>
          <a:p>
            <a:r>
              <a:rPr lang="ru-RU" dirty="0" smtClean="0"/>
              <a:t>Колыбельные песни удмуртов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4071942"/>
            <a:ext cx="38499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ученица 10 класса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Средне-Кушкетская</a:t>
            </a:r>
            <a:r>
              <a:rPr lang="ru-RU" dirty="0" smtClean="0"/>
              <a:t> СОШ»</a:t>
            </a:r>
          </a:p>
          <a:p>
            <a:r>
              <a:rPr lang="ru-RU" dirty="0" err="1" smtClean="0"/>
              <a:t>Балтасинского</a:t>
            </a:r>
            <a:r>
              <a:rPr lang="ru-RU" dirty="0" smtClean="0"/>
              <a:t> района РТ</a:t>
            </a:r>
          </a:p>
          <a:p>
            <a:r>
              <a:rPr lang="ru-RU" dirty="0" smtClean="0"/>
              <a:t>Халтурина Ксения</a:t>
            </a:r>
          </a:p>
          <a:p>
            <a:r>
              <a:rPr lang="ru-RU" dirty="0" smtClean="0"/>
              <a:t>Руководитель: ЗДВР, </a:t>
            </a:r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Яковлева Олеся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Ингур</a:t>
            </a:r>
            <a:r>
              <a:rPr lang="ru-RU" dirty="0" smtClean="0"/>
              <a:t>: Удмурт </a:t>
            </a:r>
            <a:r>
              <a:rPr lang="ru-RU" dirty="0" err="1" smtClean="0"/>
              <a:t>фольклоръя</a:t>
            </a:r>
            <a:r>
              <a:rPr lang="ru-RU" dirty="0" smtClean="0"/>
              <a:t> </a:t>
            </a:r>
            <a:r>
              <a:rPr lang="ru-RU" dirty="0" err="1" smtClean="0"/>
              <a:t>лыдзет</a:t>
            </a:r>
            <a:r>
              <a:rPr lang="ru-RU" dirty="0" smtClean="0"/>
              <a:t>: Шор </a:t>
            </a:r>
            <a:r>
              <a:rPr lang="ru-RU" dirty="0" err="1" smtClean="0"/>
              <a:t>ёзо</a:t>
            </a:r>
            <a:r>
              <a:rPr lang="ru-RU" dirty="0" smtClean="0"/>
              <a:t> </a:t>
            </a:r>
            <a:r>
              <a:rPr lang="ru-RU" dirty="0" err="1" smtClean="0"/>
              <a:t>школаослы</a:t>
            </a:r>
            <a:r>
              <a:rPr lang="ru-RU" dirty="0" smtClean="0"/>
              <a:t>/</a:t>
            </a:r>
            <a:r>
              <a:rPr lang="ru-RU" dirty="0" err="1" smtClean="0"/>
              <a:t>Люказ</a:t>
            </a:r>
            <a:r>
              <a:rPr lang="ru-RU" dirty="0" smtClean="0"/>
              <a:t>, </a:t>
            </a:r>
            <a:r>
              <a:rPr lang="ru-RU" dirty="0" err="1" smtClean="0"/>
              <a:t>радъяз</a:t>
            </a:r>
            <a:r>
              <a:rPr lang="ru-RU" dirty="0" smtClean="0"/>
              <a:t> но </a:t>
            </a:r>
            <a:r>
              <a:rPr lang="ru-RU" dirty="0" err="1" smtClean="0"/>
              <a:t>валэктонъёссэ</a:t>
            </a:r>
            <a:r>
              <a:rPr lang="ru-RU" dirty="0" smtClean="0"/>
              <a:t> </a:t>
            </a:r>
            <a:r>
              <a:rPr lang="ru-RU" dirty="0" err="1" smtClean="0"/>
              <a:t>гожтиз</a:t>
            </a:r>
            <a:r>
              <a:rPr lang="ru-RU" dirty="0" smtClean="0"/>
              <a:t> </a:t>
            </a:r>
            <a:r>
              <a:rPr lang="ru-RU" dirty="0" err="1" smtClean="0"/>
              <a:t>Т.Г.Владыкина</a:t>
            </a:r>
            <a:r>
              <a:rPr lang="ru-RU" dirty="0" smtClean="0"/>
              <a:t>. – Ижевск: Удмуртия, 2004.</a:t>
            </a:r>
          </a:p>
          <a:p>
            <a:r>
              <a:rPr lang="ru-RU" dirty="0" err="1" smtClean="0"/>
              <a:t>Тюрага</a:t>
            </a:r>
            <a:r>
              <a:rPr lang="ru-RU" dirty="0" smtClean="0"/>
              <a:t>: Удмурт </a:t>
            </a:r>
            <a:r>
              <a:rPr lang="ru-RU" dirty="0" err="1" smtClean="0"/>
              <a:t>нылпи</a:t>
            </a:r>
            <a:r>
              <a:rPr lang="ru-RU" dirty="0" smtClean="0"/>
              <a:t> фольклор но </a:t>
            </a:r>
            <a:r>
              <a:rPr lang="ru-RU" dirty="0" err="1" smtClean="0"/>
              <a:t>шудонъёс</a:t>
            </a:r>
            <a:r>
              <a:rPr lang="ru-RU" dirty="0" smtClean="0"/>
              <a:t>/ </a:t>
            </a:r>
            <a:r>
              <a:rPr lang="ru-RU" dirty="0" err="1" smtClean="0"/>
              <a:t>Автор-составителез</a:t>
            </a:r>
            <a:r>
              <a:rPr lang="ru-RU" dirty="0" smtClean="0"/>
              <a:t> Л.Н.Долганова. – Ижевск: Удмуртия, 1996.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715040"/>
          </a:xfrm>
        </p:spPr>
        <p:txBody>
          <a:bodyPr>
            <a:normAutofit fontScale="70000" lnSpcReduction="20000"/>
          </a:bodyPr>
          <a:lstStyle/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семье появился ребёнок! С этим событием связаны много народных обрядов.</a:t>
            </a:r>
          </a:p>
          <a:p>
            <a:pPr indent="342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давних времён люди верили в магические силы. После рождения ребёнка, в первые месяцы родители и его близкие очень остерегались. Младенца не старались оставлять одного. Но если приходилось уходить, то под подушку клали ножик или ножницы. Верили, что так потусторонние силы не смогут навредить ему: «корка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(домой)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мунчо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(хозяин бани) не смогут подменить ребёнка. (Подменённое дитя было больным и  слабым). Чтобы ребёнка не сглазили, его лоб мазали сажей.  Эти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сих пор существуют среди нашего народа.</a:t>
            </a:r>
          </a:p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Новорожденному мать пела песни. Хотя ребёнок и не понимал, о чём там идёт речь, но очень быстро  засыпал на руках или в люльке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ко:кы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indent="3429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Малыш, закрывая глаза, уже не видел её, но продолжал слышать ее ласковый голос.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SAM_184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00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79073516_large_0_5355c_8119560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040" y="571480"/>
            <a:ext cx="3154960" cy="250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Нуны</a:t>
            </a:r>
            <a:r>
              <a:rPr lang="ru-RU" dirty="0" smtClean="0"/>
              <a:t> </a:t>
            </a:r>
            <a:r>
              <a:rPr lang="ru-RU" dirty="0" err="1" smtClean="0"/>
              <a:t>веттан</a:t>
            </a:r>
            <a:r>
              <a:rPr lang="ru-RU" dirty="0" smtClean="0"/>
              <a:t> </a:t>
            </a:r>
            <a:r>
              <a:rPr lang="ru-RU" dirty="0" err="1" smtClean="0"/>
              <a:t>гуръёс</a:t>
            </a:r>
            <a:r>
              <a:rPr lang="ru-RU" dirty="0" smtClean="0"/>
              <a:t> (колыбельные песни)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дивительный дар прошлого;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песня души матери;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диалог между матерью и ребёнком;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лирический рассказ об окружающем ребёнка мире, о его будущей жизни.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79073516_large_0_5355c_8119560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753" y="3500438"/>
            <a:ext cx="2704247" cy="2143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Обращения к ребёнку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dirty="0" smtClean="0"/>
              <a:t>Обычно в удмуртских колыбельных песнях встречаются такие обращения к младенцу: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зарни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бугоре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r>
              <a:rPr lang="ru-RU" dirty="0" smtClean="0"/>
              <a:t>– «золотой клубочек»;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зарни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комоке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r>
              <a:rPr lang="ru-RU" dirty="0" smtClean="0"/>
              <a:t>– «золотой комочек»;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чагыр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чагыр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дыдыке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r>
              <a:rPr lang="ru-RU" dirty="0" smtClean="0"/>
              <a:t>– «сизый, сизый голубь»;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улмопуысь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сяськае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r>
              <a:rPr lang="ru-RU" dirty="0" smtClean="0"/>
              <a:t>– «яблоневый цветочек»;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чебер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пие-гыдыке</a:t>
            </a:r>
            <a:r>
              <a:rPr lang="ru-RU" dirty="0" smtClean="0">
                <a:solidFill>
                  <a:schemeClr val="tx2"/>
                </a:solidFill>
              </a:rPr>
              <a:t>» </a:t>
            </a:r>
            <a:r>
              <a:rPr lang="ru-RU" dirty="0" smtClean="0"/>
              <a:t>– «красивый сыночек».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79073516_large_0_5355c_8119560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54991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Тексты песен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Изь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изь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нуные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Зарни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бугоре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Бадзым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будод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– тир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кутод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Тэле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мынод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кырзаса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Бадзым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кызэз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погыртод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Гуртэ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бертод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жадьыса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/>
              <a:t>           Мать просит своего ребёнка уснуть(«</a:t>
            </a:r>
            <a:r>
              <a:rPr lang="ru-RU" i="1" dirty="0" err="1" smtClean="0"/>
              <a:t>изь</a:t>
            </a:r>
            <a:r>
              <a:rPr lang="ru-RU" i="1" dirty="0" smtClean="0"/>
              <a:t>, </a:t>
            </a:r>
            <a:r>
              <a:rPr lang="ru-RU" i="1" dirty="0" err="1" smtClean="0"/>
              <a:t>изь</a:t>
            </a:r>
            <a:r>
              <a:rPr lang="ru-RU" i="1" dirty="0" smtClean="0"/>
              <a:t>, </a:t>
            </a:r>
            <a:r>
              <a:rPr lang="ru-RU" i="1" dirty="0" err="1" smtClean="0"/>
              <a:t>нуные</a:t>
            </a:r>
            <a:r>
              <a:rPr lang="ru-RU" i="1" dirty="0" smtClean="0"/>
              <a:t>»), представляет его будущую взрослую жизнь. Каждая мать видит в своем младенце помощника, так как дети очень рано начинали помогать по хозяйству</a:t>
            </a:r>
            <a:r>
              <a:rPr lang="ru-RU" i="1" dirty="0" smtClean="0">
                <a:solidFill>
                  <a:schemeClr val="tx2"/>
                </a:solidFill>
              </a:rPr>
              <a:t>:«</a:t>
            </a:r>
            <a:r>
              <a:rPr lang="ru-RU" i="1" dirty="0" err="1" smtClean="0">
                <a:solidFill>
                  <a:schemeClr val="tx2"/>
                </a:solidFill>
              </a:rPr>
              <a:t>бадзым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будод</a:t>
            </a:r>
            <a:r>
              <a:rPr lang="ru-RU" i="1" dirty="0" smtClean="0">
                <a:solidFill>
                  <a:schemeClr val="tx2"/>
                </a:solidFill>
              </a:rPr>
              <a:t> – тир </a:t>
            </a:r>
            <a:r>
              <a:rPr lang="ru-RU" i="1" dirty="0" err="1" smtClean="0">
                <a:solidFill>
                  <a:schemeClr val="tx2"/>
                </a:solidFill>
              </a:rPr>
              <a:t>кутод</a:t>
            </a:r>
            <a:r>
              <a:rPr lang="ru-RU" i="1" dirty="0" smtClean="0">
                <a:solidFill>
                  <a:schemeClr val="tx2"/>
                </a:solidFill>
              </a:rPr>
              <a:t>»</a:t>
            </a:r>
            <a:r>
              <a:rPr lang="ru-RU" i="1" dirty="0" smtClean="0"/>
              <a:t> (букв.«будешь большим – возьмёшь топор»), </a:t>
            </a:r>
            <a:r>
              <a:rPr lang="ru-RU" i="1" dirty="0" smtClean="0">
                <a:solidFill>
                  <a:schemeClr val="tx2"/>
                </a:solidFill>
              </a:rPr>
              <a:t>«</a:t>
            </a:r>
            <a:r>
              <a:rPr lang="ru-RU" i="1" dirty="0" err="1" smtClean="0">
                <a:solidFill>
                  <a:schemeClr val="tx2"/>
                </a:solidFill>
              </a:rPr>
              <a:t>бадзым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кызэз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погыртод</a:t>
            </a:r>
            <a:r>
              <a:rPr lang="ru-RU" i="1" dirty="0" smtClean="0"/>
              <a:t>» (букв.«свалишь большую ель»).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esktop\79073516_large_0_5355c_8119560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7" y="1928802"/>
            <a:ext cx="3154990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Тексты песен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Работая, дитя поможет своим близким: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Бадзым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кызэз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погыртод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но,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Виль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корка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лэсьтод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построишь новый дом)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Виль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 корка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лэсьтод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,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Нэниед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но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дядиед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Monotype Corsiva" pitchFamily="66" charset="0"/>
              </a:rPr>
              <a:t>шумпотоз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(Мать с отцом обрадуется).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Desktop\0b195237eaea0d05d2fb6b97a9bcf61a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572008"/>
            <a:ext cx="1905000" cy="1857375"/>
          </a:xfrm>
          <a:prstGeom prst="rect">
            <a:avLst/>
          </a:prstGeom>
          <a:noFill/>
        </p:spPr>
      </p:pic>
      <p:pic>
        <p:nvPicPr>
          <p:cNvPr id="1028" name="Picture 4" descr="C:\Users\Я\Desktop\0b195237eaea0d05d2fb6b97a9bcf61a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95816">
            <a:off x="-79103" y="4686299"/>
            <a:ext cx="1905000" cy="1857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Тексты песен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Очень лирично звучит следующая песня: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Изь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изь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нуные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smtClean="0"/>
              <a:t>(Спи, усни, моё дитя)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Зарни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бугоре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smtClean="0"/>
              <a:t>(Мой золотой клубочек)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Чагыр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бурдо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бубыли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(Голубокрылая бабочка)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Йыр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улад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валес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валёз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smtClean="0"/>
              <a:t>(</a:t>
            </a:r>
            <a:r>
              <a:rPr lang="ru-RU" dirty="0" err="1"/>
              <a:t>П</a:t>
            </a:r>
            <a:r>
              <a:rPr lang="ru-RU" dirty="0" err="1" smtClean="0"/>
              <a:t>остелит</a:t>
            </a:r>
            <a:r>
              <a:rPr lang="ru-RU" dirty="0" smtClean="0"/>
              <a:t> под твоей головушкою)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Зарни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бурдо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пичи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муш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(Золотокрылая маленькая пчёлка)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Тонэ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чечыен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сюдоз</a:t>
            </a:r>
            <a:r>
              <a:rPr lang="ru-RU" dirty="0" smtClean="0"/>
              <a:t>.(Тебя накормит мёдом)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Изь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изь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нуные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smtClean="0"/>
              <a:t>(Спи, усни, моё дитя)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Зарни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бугоре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smtClean="0"/>
              <a:t>(Мой золотой клубочек)</a:t>
            </a:r>
            <a:endParaRPr lang="ru-RU" dirty="0"/>
          </a:p>
        </p:txBody>
      </p:sp>
      <p:pic>
        <p:nvPicPr>
          <p:cNvPr id="1029" name="Picture 5" descr="C:\Users\Я\Desktop\79073516_large_0_5355c_8119560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422" y="0"/>
            <a:ext cx="2163392" cy="1714488"/>
          </a:xfrm>
          <a:prstGeom prst="rect">
            <a:avLst/>
          </a:prstGeom>
          <a:noFill/>
        </p:spPr>
      </p:pic>
      <p:pic>
        <p:nvPicPr>
          <p:cNvPr id="1030" name="Picture 6" descr="C:\Users\Я\Desktop\79073516_large_0_5355c_8119560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2206">
            <a:off x="245186" y="0"/>
            <a:ext cx="1969360" cy="156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4.81481E-6 C 0.00157 -0.02153 0.00122 -0.03519 0.00955 -0.05185 C 0.01442 -0.07801 0.0073 -0.0419 0.01337 -0.06343 C 0.01702 -0.07662 0.02067 -0.09121 0.02553 -0.10394 C 0.03264 -0.12292 0.04098 -0.13912 0.04636 -0.15926 C 0.04705 -0.17963 0.04775 -0.20371 0.05001 -0.22431 C 0.05192 -0.2419 0.05903 -0.2588 0.06094 -0.27639 C 0.06372 -0.30417 0.06442 -0.33449 0.07188 -0.36088 C 0.07535 -0.39445 0.07969 -0.42801 0.0816 -0.46181 C 0.08073 -0.51389 0.08056 -0.56574 0.07917 -0.61783 C 0.07813 -0.65301 0.0665 -0.69884 0.03525 -0.69908 C -0.11753 -0.70023 -0.27048 -0.70023 -0.42326 -0.7007 C -0.4894 -0.70185 -0.55138 -0.7044 -0.61718 -0.70556 C -0.69548 -0.70996 -0.77881 -0.73403 -0.85364 -0.7007 C -0.85694 -0.69653 -0.86041 -0.69445 -0.86475 -0.69259 C -0.87048 -0.68125 -0.87048 -0.66667 -0.87204 -0.65347 C -0.87117 -0.63611 -0.871 -0.61875 -0.86961 -0.60162 C -0.86927 -0.59815 -0.86718 -0.5919 -0.86718 -0.5919 C -0.86579 -0.57778 -0.8651 -0.57986 -0.86232 -0.56898 C -0.86111 -0.55833 -0.86006 -0.54699 -0.85746 -0.53658 C -0.85642 -0.52338 -0.85468 -0.51065 -0.85364 -0.49746 C -0.85486 -0.45162 -0.8559 -0.425 -0.85486 -0.37708 C -0.85781 -0.28009 -0.8559 -0.1831 -0.85242 -0.08611 C -0.85208 -0.05579 -0.85121 -0.02546 -0.85121 0.00486 C -0.85121 0.04444 -0.8618 0.10092 -0.8342 0.12847 C -0.83229 0.13634 -0.82968 0.13356 -0.82447 0.13819 C -0.82065 0.13773 -0.81128 0.13819 -0.80624 0.13495 C -0.79895 0.13032 -0.79704 0.1206 -0.78906 0.11713 C -0.78784 0.11551 -0.78645 0.11412 -0.78541 0.11227 C -0.78454 0.11088 -0.78298 0.10741 -0.78298 0.10741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-0.00087 -0.01412 -0.00035 -0.02431 -0.00608 -0.03588 C -0.00834 -0.04745 -0.01528 -0.06921 -0.02188 -0.07801 C -0.02344 -0.08426 -0.02691 -0.08704 -0.02917 -0.09282 C -0.03455 -0.10694 -0.02813 -0.09491 -0.03542 -0.10718 C -0.03802 -0.11759 -0.03455 -0.10625 -0.04028 -0.1169 C -0.04219 -0.12037 -0.04341 -0.12454 -0.04514 -0.12824 C -0.04705 -0.13657 -0.04913 -0.14444 -0.05122 -0.15278 C -0.05209 -0.15602 -0.05278 -0.15949 -0.05365 -0.1625 C -0.054 -0.16412 -0.05486 -0.16736 -0.05486 -0.16736 C -0.05434 -0.20602 -0.0592 -0.28356 -0.04757 -0.32986 C -0.04653 -0.34421 -0.04479 -0.3581 -0.04393 -0.37222 C -0.04236 -0.39931 -0.04462 -0.38866 -0.0415 -0.40162 C -0.04045 -0.41343 -0.03924 -0.42708 -0.0342 -0.43727 C -0.03177 -0.45046 -0.03056 -0.46551 -0.02674 -0.47801 C -0.025 -0.4912 -0.02049 -0.50208 -0.0158 -0.51366 C -0.01233 -0.52245 -0.01007 -0.53287 -0.00486 -0.53981 C -0.00278 -0.54838 -0.00504 -0.54167 -8.33333E-7 -0.54954 C 0.00295 -0.55417 0.0085 -0.56412 0.0085 -0.56412 C 0.01146 -0.57616 0.00712 -0.56204 0.01337 -0.57222 C 0.0158 -0.57616 0.01684 -0.58148 0.01962 -0.58518 C 0.02291 -0.58958 0.02604 -0.59398 0.02934 -0.59838 C 0.0309 -0.60046 0.03229 -0.60324 0.0342 -0.60486 C 0.03663 -0.60694 0.04149 -0.61134 0.04149 -0.61134 C 0.04531 -0.61898 0.05468 -0.63125 0.06093 -0.63403 C 0.06441 -0.6375 0.06857 -0.64005 0.07205 -0.64375 C 0.08125 -0.65324 0.08906 -0.66343 0.1 -0.66991 C 0.11475 -0.6787 0.13177 -0.68148 0.14757 -0.68287 C 0.17205 -0.69097 0.19843 -0.68981 0.22326 -0.69097 C 0.31666 -0.70231 0.40642 -0.6963 0.49757 -0.68287 C 0.51215 -0.67801 0.50399 -0.68009 0.52205 -0.67801 C 0.53368 -0.67407 0.54531 -0.67292 0.55729 -0.67153 C 0.56076 -0.67037 0.56371 -0.66759 0.56718 -0.66667 C 0.57569 -0.66435 0.59271 -0.66157 0.59271 -0.66157 C 0.60451 -0.65625 0.61597 -0.65185 0.62812 -0.64861 C 0.63402 -0.64699 0.63489 -0.64375 0.64027 -0.64051 C 0.646 -0.63704 0.65364 -0.63472 0.65972 -0.63241 C 0.66996 -0.62338 0.65364 -0.6375 0.67205 -0.62431 C 0.68003 -0.61852 0.68784 -0.61181 0.69514 -0.60486 C 0.7 -0.60023 0.70607 -0.59768 0.71093 -0.59329 C 0.725 -0.58102 0.73663 -0.56458 0.75 -0.55116 C 0.75277 -0.54028 0.74896 -0.55185 0.75486 -0.54306 C 0.75764 -0.53889 0.76215 -0.53009 0.76215 -0.53009 C 0.76371 -0.52338 0.76718 -0.51944 0.76962 -0.51366 C 0.77361 -0.5037 0.78003 -0.49028 0.78298 -0.47963 C 0.78628 -0.46759 0.78472 -0.47083 0.78663 -0.45995 C 0.78767 -0.45417 0.79027 -0.44954 0.79149 -0.44375 C 0.79305 -0.43681 0.79323 -0.43056 0.79635 -0.42431 C 0.79774 -0.41551 0.79948 -0.40787 0.80243 -0.4 C 0.80434 -0.38727 0.80781 -0.37639 0.81093 -0.36412 C 0.8118 -0.36042 0.8158 -0.3544 0.8158 -0.3544 C 0.81823 -0.34398 0.82066 -0.3287 0.82448 -0.31852 C 0.82552 -0.31181 0.82587 -0.3044 0.82691 -0.29745 C 0.82934 -0.28287 0.8335 -0.26806 0.83663 -0.25347 C 0.83889 -0.24329 0.83819 -0.23148 0.84271 -0.22268 C 0.84462 -0.21296 0.8434 -0.21829 0.84635 -0.20648 C 0.8467 -0.20486 0.84757 -0.20162 0.84757 -0.20162 C 0.84982 -0.18264 0.85434 -0.16366 0.85607 -0.14468 C 0.85729 -0.13032 0.85746 -0.11458 0.86093 -0.10069 C 0.86215 -0.0838 0.8625 -0.0669 0.86458 -0.05023 C 0.86371 -0.01065 0.86684 0.025 0.84878 0.05694 C 0.84531 0.07616 0.84218 0.11273 0.83177 0.12685 C 0.82986 0.13472 0.82378 0.14468 0.8184 0.14977 C 0.82083 0.15972 0.82222 0.16782 0.8158 0.17569 C 0.81284 0.18773 0.80243 0.18032 0.79514 0.17732 C 0.78819 0.16782 0.78021 0.16065 0.77326 0.15139 C 0.77187 0.14607 0.771 0.14051 0.76962 0.13495 C 0.7684 0.12292 0.76962 0.11667 0.76962 0.10417 " pathEditMode="relative" ptsTypes="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79073516_large_0_5355c_8119560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327" y="2357430"/>
            <a:ext cx="3605673" cy="2857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самого младенчества, человек запоминает, дорожит, держит в сознании голос мамы. Мелодия колыбельной надолго западает в подсознание.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утешает, успокаивает,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заставляет забыть о боли,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уснуть.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592</Words>
  <Application>Microsoft Office PowerPoint</Application>
  <PresentationFormat>Экран (4:3)</PresentationFormat>
  <Paragraphs>59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Удмуртъёслэн нуны веттан гуръёссы</vt:lpstr>
      <vt:lpstr>Из истории</vt:lpstr>
      <vt:lpstr>Слайд 3</vt:lpstr>
      <vt:lpstr>Нуны веттан гуръёс (колыбельные песни) - это</vt:lpstr>
      <vt:lpstr>Обращения к ребёнку</vt:lpstr>
      <vt:lpstr>Тексты песен</vt:lpstr>
      <vt:lpstr>Тексты песен</vt:lpstr>
      <vt:lpstr>Тексты песен</vt:lpstr>
      <vt:lpstr>Слайд 9</vt:lpstr>
      <vt:lpstr>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Удмуртъёслэн нуны веттан гуръёссы</dc:title>
  <dc:creator>Я</dc:creator>
  <cp:lastModifiedBy>Я</cp:lastModifiedBy>
  <cp:revision>15</cp:revision>
  <dcterms:created xsi:type="dcterms:W3CDTF">2014-04-15T12:48:01Z</dcterms:created>
  <dcterms:modified xsi:type="dcterms:W3CDTF">2014-04-15T15:23:32Z</dcterms:modified>
</cp:coreProperties>
</file>