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6" r:id="rId4"/>
    <p:sldId id="260" r:id="rId5"/>
    <p:sldId id="258" r:id="rId6"/>
    <p:sldId id="265" r:id="rId7"/>
    <p:sldId id="268" r:id="rId8"/>
    <p:sldId id="269" r:id="rId9"/>
    <p:sldId id="270" r:id="rId10"/>
    <p:sldId id="271" r:id="rId11"/>
    <p:sldId id="266" r:id="rId12"/>
    <p:sldId id="259" r:id="rId13"/>
    <p:sldId id="272" r:id="rId14"/>
    <p:sldId id="273" r:id="rId15"/>
    <p:sldId id="261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7000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oetryclub.com.ua/upload/poem_all/004405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43943"/>
            <a:ext cx="9144000" cy="6901943"/>
          </a:xfrm>
          <a:prstGeom prst="rect">
            <a:avLst/>
          </a:prstGeom>
          <a:noFill/>
        </p:spPr>
      </p:pic>
      <p:sp>
        <p:nvSpPr>
          <p:cNvPr id="8" name="Пятно 1 7"/>
          <p:cNvSpPr/>
          <p:nvPr/>
        </p:nvSpPr>
        <p:spPr>
          <a:xfrm>
            <a:off x="251520" y="1202998"/>
            <a:ext cx="5256584" cy="4077072"/>
          </a:xfrm>
          <a:prstGeom prst="irregularSeal1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41143" y="2420888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Колыбельные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песни – душа русского народа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7504" y="116632"/>
            <a:ext cx="8640960" cy="1403170"/>
          </a:xfrm>
          <a:prstGeom prst="rect">
            <a:avLst/>
          </a:prstGeom>
          <a:extLst/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dirty="0" smtClean="0"/>
              <a:t>Международный Интернет-проект</a:t>
            </a:r>
            <a:br>
              <a:rPr lang="ru-RU" sz="3600" dirty="0" smtClean="0"/>
            </a:br>
            <a:r>
              <a:rPr lang="ru-RU" sz="3600" dirty="0" smtClean="0"/>
              <a:t>«</a:t>
            </a:r>
            <a:r>
              <a:rPr lang="ru-RU" sz="3600" b="1" dirty="0" smtClean="0"/>
              <a:t>Диалог культур»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34477" y="1670034"/>
            <a:ext cx="41095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Конкурс мультимедиа-проектов </a:t>
            </a:r>
          </a:p>
          <a:p>
            <a:r>
              <a:rPr lang="ru-RU" sz="2000" b="1" dirty="0" smtClean="0"/>
              <a:t>Номинация: «Колыбельные </a:t>
            </a:r>
            <a:r>
              <a:rPr lang="ru-RU" sz="2000" b="1" dirty="0"/>
              <a:t>мира»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2416" y="5085184"/>
            <a:ext cx="8064500" cy="1262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+mj-lt"/>
              </a:rPr>
              <a:t>Команда МОУ </a:t>
            </a:r>
            <a:r>
              <a:rPr lang="ru-RU" sz="2400" dirty="0" err="1">
                <a:latin typeface="+mj-lt"/>
              </a:rPr>
              <a:t>Большесельской</a:t>
            </a:r>
            <a:r>
              <a:rPr lang="ru-RU" sz="2400" dirty="0">
                <a:latin typeface="+mj-lt"/>
              </a:rPr>
              <a:t> СОШ </a:t>
            </a:r>
          </a:p>
          <a:p>
            <a:pPr algn="ctr">
              <a:defRPr/>
            </a:pPr>
            <a:r>
              <a:rPr lang="ru-RU" sz="2400" dirty="0" err="1">
                <a:latin typeface="+mj-lt"/>
              </a:rPr>
              <a:t>Большесельского</a:t>
            </a:r>
            <a:r>
              <a:rPr lang="ru-RU" sz="2400" dirty="0">
                <a:latin typeface="+mj-lt"/>
              </a:rPr>
              <a:t> района Ярославской области</a:t>
            </a:r>
          </a:p>
          <a:p>
            <a:pPr algn="ctr">
              <a:defRPr/>
            </a:pPr>
            <a:r>
              <a:rPr lang="ru-RU" sz="2800" b="1" u="sng" dirty="0" smtClean="0">
                <a:latin typeface="+mj-lt"/>
              </a:rPr>
              <a:t>«Девчонки-подружки»</a:t>
            </a:r>
            <a:endParaRPr lang="ru-RU" sz="2800" b="1" u="sng" dirty="0">
              <a:latin typeface="+mj-lt"/>
            </a:endParaRPr>
          </a:p>
        </p:txBody>
      </p:sp>
      <p:pic>
        <p:nvPicPr>
          <p:cNvPr id="11" name="Maminy_Kolybelnye_-_Mamin_Synochek_s_sayta_www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48594" y="485233"/>
            <a:ext cx="609600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7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kotikit.ru/wp-content/uploads/2011/08/jpg-e1312934692478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251520" y="184665"/>
            <a:ext cx="85689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Колыбельные песни впервые знакомят ребенка с понятием границ родного дома и опасностями, которые могут подстерегать его в окружающем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мире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2348880"/>
            <a:ext cx="317670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Баю,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баюшки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, баю,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ложися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на краю,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Придет серенький волчок,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Схватит Колю за бочок,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Схватит Колю за бочок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Да потащит во лесок.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Он потащит во лесок,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Под ракитовый кусток.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Там птички поют –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Тебе спать не дадут.</a:t>
            </a:r>
          </a:p>
        </p:txBody>
      </p:sp>
      <p:pic>
        <p:nvPicPr>
          <p:cNvPr id="4" name="Picture 13" descr="волк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5013176"/>
            <a:ext cx="253523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5877272"/>
            <a:ext cx="685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Это не запугивание, а предостережение, всегда подчеркнутое любовью и готовностью защитить ребенка.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 advClick="0" advTm="11000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039.radikal.ru/1012/c0/ddec3c937b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657962" cy="641553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427984" y="404664"/>
            <a:ext cx="465088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3333FF"/>
              </a:buClr>
              <a:buSzPct val="80000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Главные </a:t>
            </a:r>
          </a:p>
          <a:p>
            <a:pPr algn="ctr">
              <a:buClr>
                <a:srgbClr val="3333FF"/>
              </a:buClr>
              <a:buSzPct val="80000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персонажи колыбельной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1988840"/>
            <a:ext cx="2281971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Сон 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Дрема 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Угомон 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Упокой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4000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roza.ru/pics/2013/10/31/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http://stat18.privet.ru/lr/0a1ec50aee74b07a00ccf0a9938c59ca"/>
          <p:cNvPicPr>
            <a:picLocks noChangeAspect="1" noChangeArrowheads="1"/>
          </p:cNvPicPr>
          <p:nvPr/>
        </p:nvPicPr>
        <p:blipFill>
          <a:blip r:embed="rId3" cstate="print"/>
          <a:srcRect l="2362" r="4320" b="6108"/>
          <a:stretch>
            <a:fillRect/>
          </a:stretch>
        </p:blipFill>
        <p:spPr bwMode="auto">
          <a:xfrm>
            <a:off x="5450487" y="3789040"/>
            <a:ext cx="3693513" cy="2711693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5122" name="Picture 2" descr="http://files.todohijos-chile.webnode.cl/200000073-aad9eabd46/2vb649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9137">
            <a:off x="6025301" y="4178752"/>
            <a:ext cx="3027727" cy="171276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476672"/>
            <a:ext cx="871296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Словарик "колыбельных" слов</a:t>
            </a:r>
            <a:r>
              <a:rPr lang="ru-RU" dirty="0" smtClean="0"/>
              <a:t>.</a:t>
            </a:r>
          </a:p>
          <a:p>
            <a:endParaRPr lang="ru-RU" sz="32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Баять, баю – бай – 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укачивать, баюкать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Гули,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гулюшки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голуби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Али – 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Баушка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бабушка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Угомон – 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глагола «угомонись, успокойся»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Мифологический образ Дрема – 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глагола «дремать»;</a:t>
            </a:r>
          </a:p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Мифологический образ Дитя – 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ребенок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Вихорок – 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волосы на виске, на лбу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8000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8" descr="Рисунок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268760"/>
            <a:ext cx="3707904" cy="483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Впервые из колыбельных малыш узнает и о православной вере своего народа. Он вырастет, и эта вера станет его, а пока он слышит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её от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родной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матери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06897" y="1194062"/>
            <a:ext cx="2791405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Спи-тко, крошечка моя,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Спи-тко маленькая.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Люлю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люлю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Умоленное мое,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Упрошенное мое.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Упросила, умолила я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 истинного Христа.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Бог мне тебя дал,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Да Богородица дала,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Богородица дала,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Мне пожаловала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Крошечку мне,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 малюточку.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Ангелы с тобой,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Все хранители с тобой.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Они тебя хранят,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Они и милуют.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От болезней, от скорбей,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От тяжелых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болестей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876076" y="2129728"/>
            <a:ext cx="324036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старину ребёнка в первый раз в колыбель клали с особой молитвой: «Молитва, дитя в колыбель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класти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», которая была внесена в старинные Требники. Ребёнка не клали в колыбель до крещения. 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царских колыбелях постели и перины набивались лебяжьим пухом. Внутри колыбели размещали маленькие иконки или кресты.</a:t>
            </a:r>
          </a:p>
        </p:txBody>
      </p:sp>
    </p:spTree>
  </p:cSld>
  <p:clrMapOvr>
    <a:masterClrMapping/>
  </p:clrMapOvr>
  <p:transition spd="slow" advClick="0" advTm="15000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44.radikal.ru/i106/1103/fd/d60e2486a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0" y="0"/>
            <a:ext cx="86764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Музыкальная характеристика колыбельных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песен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713351"/>
            <a:ext cx="52920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Колыбельные являются сольными песнями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268760"/>
            <a:ext cx="4788024" cy="533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dirty="0"/>
              <a:t>   </a:t>
            </a:r>
            <a:r>
              <a:rPr lang="ru-RU" b="1" i="1" dirty="0">
                <a:solidFill>
                  <a:srgbClr val="008000"/>
                </a:solidFill>
              </a:rPr>
              <a:t>  </a:t>
            </a:r>
            <a:r>
              <a:rPr lang="ru-RU" sz="1700" b="1" i="1" dirty="0">
                <a:latin typeface="Times New Roman" pitchFamily="18" charset="0"/>
                <a:cs typeface="Times New Roman" pitchFamily="18" charset="0"/>
              </a:rPr>
              <a:t>Форма в колыбельных песнях строфическая или куплетная, часто — открытая, предполагающая импровизацию куплетов «по мере необходимости», пока ребёнок не заснёт.</a:t>
            </a:r>
            <a:br>
              <a:rPr lang="ru-RU" sz="17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1700" b="1" i="1" dirty="0">
                <a:latin typeface="Times New Roman" pitchFamily="18" charset="0"/>
                <a:cs typeface="Times New Roman" pitchFamily="18" charset="0"/>
              </a:rPr>
              <a:t>основе жанра — ритм качания. Многие особенности колыбельных связаны с их основным предназначением – убаюкать ребенка. Младенец, не понимая слов, воспринимает, в первую очередь, мелодию и близкий к биению сердца ритм, плавность и размеренность которых успокаивают его и постепенно погружают в сон. На это же нацелен и звуковой рисунок песен: частое повторение одних и тех же слов похожего звучания, большое число мягких звуков в словах колыбельных. Только удивительно глубоким знанием особенностей души малыша, которое на протяжении веков жило в народе, можно объяснить ритмическое, поэтическое и музыкальное построение колыбельных.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 advClick="0" advTm="13000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r.gallerix.ru/109381388/S/1588719970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7496" y="260648"/>
            <a:ext cx="4536504" cy="6032585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8" name="Picture 4" descr="buben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157192"/>
            <a:ext cx="10668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блако 3"/>
          <p:cNvSpPr/>
          <p:nvPr/>
        </p:nvSpPr>
        <p:spPr>
          <a:xfrm>
            <a:off x="323528" y="404664"/>
            <a:ext cx="4248472" cy="2736304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9" descr="moon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0"/>
            <a:ext cx="4355976" cy="4149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 rot="20807440">
            <a:off x="488531" y="1284685"/>
            <a:ext cx="399566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Какие инструменты </a:t>
            </a:r>
          </a:p>
          <a:p>
            <a:pPr algn="ctr">
              <a:buFont typeface="Wingdings" pitchFamily="2" charset="2"/>
              <a:buNone/>
            </a:pP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звучали в колыбельных?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svirel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42727">
            <a:off x="3664946" y="5255598"/>
            <a:ext cx="2393470" cy="132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gusly_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996188">
            <a:off x="2895454" y="3391966"/>
            <a:ext cx="2386013" cy="191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2185">
            <a:off x="1543672" y="3674203"/>
            <a:ext cx="1511300" cy="28194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</p:pic>
      <p:pic>
        <p:nvPicPr>
          <p:cNvPr id="9" name="Picture 3" descr="tres_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133447">
            <a:off x="390991" y="2868866"/>
            <a:ext cx="1594806" cy="178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010.radikal.ru/i312/1103/74/be0754736f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725740" cy="601521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34039" y="764704"/>
            <a:ext cx="439248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С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самого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младенчества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человек запоминает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держит в сознании голос мамы,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дорожит им.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Мелодия колыбельной надолго западает в подсознание. Колыбельные песни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пишут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используя нотки самой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чистой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любви, собирая их в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гармонию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нежности. </a:t>
            </a:r>
          </a:p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Что-то магическое хранит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себе мелодия колыбельной.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утешает, успокаивает,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заставляет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забыть о боли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помогает уснуть. </a:t>
            </a:r>
          </a:p>
        </p:txBody>
      </p:sp>
    </p:spTree>
  </p:cSld>
  <p:clrMapOvr>
    <a:masterClrMapping/>
  </p:clrMapOvr>
  <p:transition spd="slow" advClick="0" advTm="8000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g98.imageshack.us/img98/6054/143961qr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1115616" y="404664"/>
            <a:ext cx="6858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Использованы</a:t>
            </a:r>
            <a:r>
              <a:rPr lang="ru-RU" sz="2800" b="1" dirty="0"/>
              <a:t> материалы </a:t>
            </a:r>
            <a:r>
              <a:rPr lang="ru-RU" sz="2800" b="1" dirty="0" smtClean="0"/>
              <a:t>сайтов: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 </a:t>
            </a:r>
            <a:r>
              <a:rPr lang="en-US" b="1" dirty="0" smtClean="0"/>
              <a:t>http</a:t>
            </a:r>
            <a:r>
              <a:rPr lang="en-US" b="1" dirty="0"/>
              <a:t>://lenagold.ru/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124744"/>
            <a:ext cx="395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en-US" dirty="0" smtClean="0"/>
              <a:t>http://www.stihi.ru/2011/12/20/6179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484784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en-US" dirty="0" smtClean="0"/>
              <a:t>http://sr.gallerix.ru/109381388/S/1588719970/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1916832"/>
            <a:ext cx="4521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en-US" dirty="0" smtClean="0"/>
              <a:t>http://images.yandex.ru/?lr=16&amp;source=wiz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2348880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en-US" dirty="0" smtClean="0"/>
              <a:t>http://yandex.ru/clck/jsredir?from=yandex.ru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2780928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en-US" dirty="0" smtClean="0"/>
              <a:t>http://www.d10162.edu35.ru/attachments/article/836/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3140968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en-US" dirty="0" smtClean="0"/>
              <a:t>http://ru.wikipedia.org/wiki/</a:t>
            </a:r>
            <a:r>
              <a:rPr lang="ru-RU" dirty="0" err="1" smtClean="0"/>
              <a:t>Заглавная_страница</a:t>
            </a:r>
            <a:endParaRPr lang="ru-RU" dirty="0"/>
          </a:p>
        </p:txBody>
      </p:sp>
    </p:spTree>
  </p:cSld>
  <p:clrMapOvr>
    <a:masterClrMapping/>
  </p:clrMapOvr>
  <p:transition spd="slow" advClick="0" advTm="1400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003.radikal.ru/1112/04/ffb5ea782d20.jpg"/>
          <p:cNvPicPr>
            <a:picLocks noChangeAspect="1" noChangeArrowheads="1"/>
          </p:cNvPicPr>
          <p:nvPr/>
        </p:nvPicPr>
        <p:blipFill>
          <a:blip r:embed="rId2" cstate="print"/>
          <a:srcRect b="9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3528" y="188640"/>
            <a:ext cx="84969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Появились колыбельные песни в глубокой древности. Баюкала мать дитя и напевала простые ласковые слова. Понравившуюся песню повторяла дочь, добавляя свои слова, меняя мелодию. Так и тянулась народная песенная нить от семьи к семье, от  поколения к поколению.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5536" y="5733256"/>
            <a:ext cx="84249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 </a:t>
            </a:r>
            <a:r>
              <a:rPr lang="ru-RU" sz="2400" b="1" i="1" dirty="0"/>
              <a:t> 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Народная поэзия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народная музыка колыбельной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сливаясь воедино, несут в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себе красоту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чувств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сопереживаний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1" descr="Рисунок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348880"/>
            <a:ext cx="1258631" cy="272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Документы\Коллекция картинок (Microsoft)\Дети\j036163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284984"/>
            <a:ext cx="1728192" cy="165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c/0/45/102/45102917_LB_night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://img0.liveinternet.ru/images/attach/c/2/68/340/68340589_koluybeln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06787"/>
            <a:ext cx="2834680" cy="25512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55576" y="404664"/>
            <a:ext cx="79928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Колыбельная - это и лирический рассказ об окружающем ребёнка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мире, </a:t>
            </a:r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и начальные представления о жизни. </a:t>
            </a:r>
          </a:p>
        </p:txBody>
      </p:sp>
    </p:spTree>
  </p:cSld>
  <p:clrMapOvr>
    <a:masterClrMapping/>
  </p:clrMapOvr>
  <p:transition spd="slow"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0" descr="аист класс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23728" y="0"/>
            <a:ext cx="3505200" cy="304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4653136"/>
            <a:ext cx="8964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Колыбельная «колыбель» - от глагола </a:t>
            </a:r>
            <a:r>
              <a:rPr lang="ru-RU" sz="2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колыбать</a:t>
            </a:r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(качать, колыхать, </a:t>
            </a:r>
            <a:r>
              <a:rPr lang="ru-RU" sz="2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зыбать</a:t>
            </a:r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 Колыбельная – песня, адресованная малышу, находящемуся в состоянии перехода от бодрствования ко сну.</a:t>
            </a:r>
            <a:endParaRPr lang="ru-RU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ww.pionnier.gorod.tomsk.ru/uploads/62259/1308272586/zyb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04864"/>
            <a:ext cx="2834680" cy="2126010"/>
          </a:xfrm>
          <a:prstGeom prst="rect">
            <a:avLst/>
          </a:prstGeom>
          <a:noFill/>
        </p:spPr>
      </p:pic>
      <p:pic>
        <p:nvPicPr>
          <p:cNvPr id="6148" name="Picture 4" descr="http://img0.liveinternet.ru/images/attach/c/1/54/596/54596384_1265022949_36570542_Mother_and_Baby_1869_by_Paulsen_Frit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988840"/>
            <a:ext cx="2306095" cy="2808312"/>
          </a:xfrm>
          <a:prstGeom prst="rect">
            <a:avLst/>
          </a:prstGeom>
          <a:noFill/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79512" y="260648"/>
            <a:ext cx="32758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Колыбе́ль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зыбка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маленькая кроватка или корзина для грудных детей, позволяющая укачивать ребенка.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364089" y="137537"/>
            <a:ext cx="360039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Колыбель (зыбка, качка, </a:t>
            </a:r>
            <a:r>
              <a:rPr lang="ru-RU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колыска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люлька) известна большинству народов мира. Изготавливались люльки из самых разнообразных материалов: дерева, ивовых прутьев, кожи, коры, веревок (люльки-гамаки). Существуют колыбели на опоре-качалке и подвесные.              </a:t>
            </a:r>
          </a:p>
          <a:p>
            <a:pPr algn="just"/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Разновидность колыбели — коляска.</a:t>
            </a:r>
          </a:p>
        </p:txBody>
      </p:sp>
    </p:spTree>
  </p:cSld>
  <p:clrMapOvr>
    <a:masterClrMapping/>
  </p:clrMapOvr>
  <p:transition spd="slow" advClick="0" advTm="1100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etryclub.com.ua/upload/poem_all/00358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9"/>
            <a:ext cx="9144000" cy="6862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 rot="20135095">
            <a:off x="848571" y="1392965"/>
            <a:ext cx="7992888" cy="3847273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0761235"/>
              </a:avLst>
            </a:prstTxWarp>
            <a:spAutoFit/>
          </a:bodyPr>
          <a:lstStyle/>
          <a:p>
            <a:r>
              <a:rPr lang="ru-RU" sz="3200" b="1" i="1" dirty="0" smtClean="0">
                <a:solidFill>
                  <a:srgbClr val="FFFF99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Путешествие в вечернюю сказку</a:t>
            </a:r>
            <a:r>
              <a:rPr lang="ru-RU" sz="3200" b="1" i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i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stat18.privet.ru/lr/0a20771d16c33e2b55e563c5eab57629"/>
          <p:cNvPicPr>
            <a:picLocks noChangeAspect="1" noChangeArrowheads="1" noCrop="1"/>
          </p:cNvPicPr>
          <p:nvPr/>
        </p:nvPicPr>
        <p:blipFill>
          <a:blip r:embed="rId2" cstate="print">
            <a:lum bright="-30000" contrast="10000"/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  <p:sp>
        <p:nvSpPr>
          <p:cNvPr id="6" name="Облако 5"/>
          <p:cNvSpPr/>
          <p:nvPr/>
        </p:nvSpPr>
        <p:spPr>
          <a:xfrm>
            <a:off x="5292080" y="404664"/>
            <a:ext cx="3600400" cy="2448272"/>
          </a:xfrm>
          <a:prstGeom prst="cloud">
            <a:avLst/>
          </a:prstGeom>
          <a:solidFill>
            <a:schemeClr val="tx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44008" y="1052736"/>
            <a:ext cx="4499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Колыбельные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бывают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разные!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3212976"/>
            <a:ext cx="8342797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«Засыпай» (песни убаюкивающие) </a:t>
            </a:r>
          </a:p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«После теплого парку» (пели после купания)</a:t>
            </a:r>
          </a:p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«Вырастешь большой» (песни о будущем)</a:t>
            </a:r>
          </a:p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«Сон и Дрема»(песни с персонажем)</a:t>
            </a:r>
          </a:p>
          <a:p>
            <a:pPr algn="just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«Рай» (песни о хорошей  жизни)</a:t>
            </a:r>
          </a:p>
          <a:p>
            <a:pPr algn="just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«Страшилки»</a:t>
            </a:r>
          </a:p>
          <a:p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03825" y="566971"/>
            <a:ext cx="51125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Тексты колыбельных очень разнообразны, их можно объединить в несколько групп. </a:t>
            </a:r>
          </a:p>
        </p:txBody>
      </p:sp>
    </p:spTree>
  </p:cSld>
  <p:clrMapOvr>
    <a:masterClrMapping/>
  </p:clrMapOvr>
  <p:transition spd="slow" advClick="0" advTm="9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6516/31076716.44/0_b1fd4_45cdcc8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7236296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Есть колыбельные, в которых говорится о том, что ребенка очень ждали, и описывается люлька, которую для него приготовила мать.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51520" y="2492896"/>
            <a:ext cx="25654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Зыбочка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дубовая,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Огибочка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шелковая.</a:t>
            </a:r>
          </a:p>
          <a:p>
            <a:pPr algn="l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 высоком столбу,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 точеном брусу,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 серебряном крюку.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Ремни бархатные,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Колечки витые,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Пробойцы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золотые.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Под холщовым положком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Сон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Алешеньку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нашел.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Уж ты в камке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спи,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А в парче расти. </a:t>
            </a:r>
          </a:p>
        </p:txBody>
      </p:sp>
    </p:spTree>
  </p:cSld>
  <p:clrMapOvr>
    <a:masterClrMapping/>
  </p:clrMapOvr>
  <p:transition spd="slow" advClick="0" advTm="1100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323528" y="12771"/>
            <a:ext cx="8352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колыбельных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много пожеланий счастливой богатой жизни, 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работая,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можно помогать близким людям.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23528" y="1916832"/>
            <a:ext cx="424936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Бай,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побаюшки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Спи-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тко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теплая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сугрева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Отцу матери замена;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Вырастешь большой –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Будешь хороший и баской,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Станешь в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людушки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ходить,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Станешь денежки носить,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Станешь работку работать,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Станешь пашенку пахать. </a:t>
            </a:r>
          </a:p>
        </p:txBody>
      </p:sp>
      <p:pic>
        <p:nvPicPr>
          <p:cNvPr id="26630" name="Picture 6" descr="http://i004.radikal.ru/1103/32/2a052fa4d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588620"/>
            <a:ext cx="4580168" cy="640871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lugamama.lg.ua/uploads/av-11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Во многих колыбельных описывается жизнь, в которой все занимаются своим делом – мужчины, женщины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старики и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79512" y="2852936"/>
            <a:ext cx="363589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Зыбаю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колыбаю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Отец ушел за рыбою,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Мать пошла пеленки мыть,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Бабушка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- коров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доить,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Дедушка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- дрова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рубить,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Чтобы баньку истопить,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Много рыбки наварить 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 Ванюшку накормить. </a:t>
            </a:r>
          </a:p>
        </p:txBody>
      </p:sp>
      <p:pic>
        <p:nvPicPr>
          <p:cNvPr id="5" name="Picture 14" descr="PE02331_"/>
          <p:cNvPicPr>
            <a:picLocks noChangeAspect="1" noChangeArrowheads="1"/>
          </p:cNvPicPr>
          <p:nvPr/>
        </p:nvPicPr>
        <p:blipFill>
          <a:blip r:embed="rId3" cstate="print"/>
          <a:srcRect l="46457"/>
          <a:stretch>
            <a:fillRect/>
          </a:stretch>
        </p:blipFill>
        <p:spPr bwMode="auto">
          <a:xfrm>
            <a:off x="683568" y="1268760"/>
            <a:ext cx="13335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MCj029600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869160"/>
            <a:ext cx="14557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c201ea2670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340768"/>
            <a:ext cx="1738313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1000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DB3E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651</Words>
  <Application>Microsoft Office PowerPoint</Application>
  <PresentationFormat>Экран (4:3)</PresentationFormat>
  <Paragraphs>84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Гвоздарева Оксана</dc:creator>
  <cp:lastModifiedBy>Учитель</cp:lastModifiedBy>
  <cp:revision>89</cp:revision>
  <dcterms:created xsi:type="dcterms:W3CDTF">2014-04-12T11:43:31Z</dcterms:created>
  <dcterms:modified xsi:type="dcterms:W3CDTF">2014-04-14T16:55:52Z</dcterms:modified>
</cp:coreProperties>
</file>