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E89-2648-41AB-AD2D-18A452C3F0C5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DD5-420A-495C-90EB-1FD2720F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E89-2648-41AB-AD2D-18A452C3F0C5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DD5-420A-495C-90EB-1FD2720F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E89-2648-41AB-AD2D-18A452C3F0C5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DD5-420A-495C-90EB-1FD2720F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E89-2648-41AB-AD2D-18A452C3F0C5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DD5-420A-495C-90EB-1FD2720F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E89-2648-41AB-AD2D-18A452C3F0C5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DD5-420A-495C-90EB-1FD2720F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E89-2648-41AB-AD2D-18A452C3F0C5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DD5-420A-495C-90EB-1FD2720F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E89-2648-41AB-AD2D-18A452C3F0C5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DD5-420A-495C-90EB-1FD2720F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E89-2648-41AB-AD2D-18A452C3F0C5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DD5-420A-495C-90EB-1FD2720F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E89-2648-41AB-AD2D-18A452C3F0C5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DD5-420A-495C-90EB-1FD2720F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E89-2648-41AB-AD2D-18A452C3F0C5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DD5-420A-495C-90EB-1FD2720F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E89-2648-41AB-AD2D-18A452C3F0C5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9DD5-420A-495C-90EB-1FD2720F8D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61E89-2648-41AB-AD2D-18A452C3F0C5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39DD5-420A-495C-90EB-1FD2720F8D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Колыбельные народов мира</a:t>
            </a:r>
            <a:endParaRPr lang="ru-RU" sz="40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Япония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«Страна восходящего солнца»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im1-tub-ru.yandex.net/i?id=345548497-24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500306"/>
            <a:ext cx="4714876" cy="3214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Колыбельные народов мира - Япония[plus-music.org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n>
                  <a:solidFill>
                    <a:schemeClr val="accent2"/>
                  </a:solidFill>
                </a:ln>
              </a:rPr>
              <a:t>宮へ　詣った時</a:t>
            </a:r>
            <a:br>
              <a:rPr lang="ru-RU" b="1" dirty="0">
                <a:ln>
                  <a:solidFill>
                    <a:schemeClr val="accent2"/>
                  </a:solidFill>
                </a:ln>
              </a:rPr>
            </a:br>
            <a:r>
              <a:rPr lang="ru-RU" b="1" dirty="0">
                <a:ln>
                  <a:solidFill>
                    <a:schemeClr val="accent2"/>
                  </a:solidFill>
                </a:ln>
              </a:rPr>
              <a:t>なんと言うて　拝むさ</a:t>
            </a:r>
            <a:br>
              <a:rPr lang="ru-RU" b="1" dirty="0">
                <a:ln>
                  <a:solidFill>
                    <a:schemeClr val="accent2"/>
                  </a:solidFill>
                </a:ln>
              </a:rPr>
            </a:br>
            <a:r>
              <a:rPr lang="ru-RU" b="1" dirty="0">
                <a:ln>
                  <a:solidFill>
                    <a:schemeClr val="accent2"/>
                  </a:solidFill>
                </a:ln>
              </a:rPr>
              <a:t>一生　この子の</a:t>
            </a:r>
            <a:br>
              <a:rPr lang="ru-RU" b="1" dirty="0">
                <a:ln>
                  <a:solidFill>
                    <a:schemeClr val="accent2"/>
                  </a:solidFill>
                </a:ln>
              </a:rPr>
            </a:br>
            <a:r>
              <a:rPr lang="ru-RU" b="1" dirty="0">
                <a:ln>
                  <a:solidFill>
                    <a:schemeClr val="accent2"/>
                  </a:solidFill>
                </a:ln>
              </a:rPr>
              <a:t>ねんころろ　まめなように</a:t>
            </a:r>
            <a:br>
              <a:rPr lang="ru-RU" b="1" dirty="0">
                <a:ln>
                  <a:solidFill>
                    <a:schemeClr val="accent2"/>
                  </a:solidFill>
                </a:ln>
              </a:rPr>
            </a:br>
            <a:r>
              <a:rPr lang="ru-RU" b="1" dirty="0">
                <a:ln>
                  <a:solidFill>
                    <a:schemeClr val="accent2"/>
                  </a:solidFill>
                </a:ln>
              </a:rPr>
              <a:t>ねんころろん　ねんころろん</a:t>
            </a:r>
          </a:p>
          <a:p>
            <a:endParaRPr lang="ru-RU" dirty="0"/>
          </a:p>
        </p:txBody>
      </p:sp>
      <p:pic>
        <p:nvPicPr>
          <p:cNvPr id="4" name="Рисунок 3" descr="http://im1-tub-ru.yandex.net/i?id=481192239-2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853966">
            <a:off x="5020357" y="2934302"/>
            <a:ext cx="3805893" cy="3572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im4-tub-ru.yandex.net/i?id=163217582-57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077828">
            <a:off x="386739" y="3327525"/>
            <a:ext cx="407196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i="1" dirty="0">
                <a:ln>
                  <a:solidFill>
                    <a:schemeClr val="tx2"/>
                  </a:solidFill>
                </a:ln>
              </a:rPr>
              <a:t>А как придём в храм,</a:t>
            </a:r>
            <a:br>
              <a:rPr lang="ru-RU" b="1" i="1" dirty="0">
                <a:ln>
                  <a:solidFill>
                    <a:schemeClr val="tx2"/>
                  </a:solidFill>
                </a:ln>
              </a:rPr>
            </a:br>
            <a:r>
              <a:rPr lang="ru-RU" b="1" i="1" dirty="0">
                <a:ln>
                  <a:solidFill>
                    <a:schemeClr val="tx2"/>
                  </a:solidFill>
                </a:ln>
              </a:rPr>
              <a:t>О чём будем молиться?</a:t>
            </a:r>
            <a:br>
              <a:rPr lang="ru-RU" b="1" i="1" dirty="0">
                <a:ln>
                  <a:solidFill>
                    <a:schemeClr val="tx2"/>
                  </a:solidFill>
                </a:ln>
              </a:rPr>
            </a:br>
            <a:r>
              <a:rPr lang="ru-RU" b="1" i="1" dirty="0">
                <a:ln>
                  <a:solidFill>
                    <a:schemeClr val="tx2"/>
                  </a:solidFill>
                </a:ln>
              </a:rPr>
              <a:t>Чтобы детка всю жизнь была</a:t>
            </a:r>
            <a:br>
              <a:rPr lang="ru-RU" b="1" i="1" dirty="0">
                <a:ln>
                  <a:solidFill>
                    <a:schemeClr val="tx2"/>
                  </a:solidFill>
                </a:ln>
              </a:rPr>
            </a:br>
            <a:r>
              <a:rPr lang="ru-RU" b="1" i="1" dirty="0">
                <a:ln>
                  <a:solidFill>
                    <a:schemeClr val="tx2"/>
                  </a:solidFill>
                </a:ln>
              </a:rPr>
              <a:t>Баю-бай, здоровой.</a:t>
            </a:r>
            <a:br>
              <a:rPr lang="ru-RU" b="1" i="1" dirty="0">
                <a:ln>
                  <a:solidFill>
                    <a:schemeClr val="tx2"/>
                  </a:solidFill>
                </a:ln>
              </a:rPr>
            </a:br>
            <a:r>
              <a:rPr lang="ru-RU" b="1" i="1" dirty="0">
                <a:ln>
                  <a:solidFill>
                    <a:schemeClr val="tx2"/>
                  </a:solidFill>
                </a:ln>
              </a:rPr>
              <a:t>Баюшки-баю, баюшки-баю.</a:t>
            </a:r>
          </a:p>
          <a:p>
            <a:endParaRPr lang="ru-RU" dirty="0"/>
          </a:p>
        </p:txBody>
      </p:sp>
      <p:pic>
        <p:nvPicPr>
          <p:cNvPr id="4" name="Рисунок 3" descr="http://im1-tub-ru.yandex.net/i?id=37959886-21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615766"/>
            <a:ext cx="3357586" cy="4071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http://im0-tub-ru.yandex.net/i?id=55186583-7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78080"/>
            <a:ext cx="3071834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m6-tub-ru.yandex.net/i?id=10341845-50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0112" y="980728"/>
            <a:ext cx="3316827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im4-tub-ru.yandex.net/i?id=259038082-07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671153"/>
            <a:ext cx="5297652" cy="5544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1-tub-ru.yandex.net/i?id=158733682-69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926298">
            <a:off x="5790925" y="299836"/>
            <a:ext cx="2833694" cy="4286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http://im5-tub-ru.yandex.net/i?id=756988634-7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786058"/>
            <a:ext cx="3500462" cy="35725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http://im7-tub-ru.yandex.net/i?id=156819690-65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656325">
            <a:off x="342278" y="237073"/>
            <a:ext cx="2500330" cy="353093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n>
                  <a:solidFill>
                    <a:srgbClr val="FF0000"/>
                  </a:solidFill>
                </a:ln>
              </a:rPr>
              <a:t>                 Спасибо </a:t>
            </a:r>
            <a:r>
              <a:rPr lang="ru-RU" i="1" dirty="0" smtClean="0">
                <a:ln>
                  <a:solidFill>
                    <a:srgbClr val="FF0000"/>
                  </a:solidFill>
                </a:ln>
              </a:rPr>
              <a:t>за внимание!</a:t>
            </a:r>
            <a:endParaRPr lang="ru-RU" i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" name="Содержимое 3" descr="http://im5-tub-ru.yandex.net/i?id=225833630-54-72&amp;n=21"/>
          <p:cNvPicPr>
            <a:picLocks noGrp="1"/>
          </p:cNvPicPr>
          <p:nvPr>
            <p:ph idx="1"/>
          </p:nvPr>
        </p:nvPicPr>
        <p:blipFill>
          <a:blip r:embed="rId2"/>
          <a:srcRect b="3371"/>
          <a:stretch>
            <a:fillRect/>
          </a:stretch>
        </p:blipFill>
        <p:spPr bwMode="auto">
          <a:xfrm>
            <a:off x="1763688" y="1428736"/>
            <a:ext cx="5094328" cy="47863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im2-tub-ru.yandex.net/i?id=475917074-70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88640"/>
            <a:ext cx="5880146" cy="56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учащиеся 8 класса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образовательного учреждения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«Основная общеобразовательная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№17» </a:t>
            </a:r>
          </a:p>
          <a:p>
            <a:pPr algn="ctr">
              <a:buNone/>
            </a:pPr>
            <a:r>
              <a:rPr lang="ru-RU" sz="2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Зеленодольского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Республики Татарстан</a:t>
            </a:r>
          </a:p>
          <a:p>
            <a:pPr algn="ctr">
              <a:buNone/>
            </a:pPr>
            <a:endParaRPr lang="ru-RU" sz="20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ctr">
              <a:buNone/>
            </a:pPr>
            <a:r>
              <a:rPr lang="ru-RU" sz="2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учитель музыки и искусства</a:t>
            </a:r>
          </a:p>
          <a:p>
            <a:pPr algn="ctr">
              <a:buNone/>
            </a:pPr>
            <a:r>
              <a:rPr lang="ru-RU" sz="2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Пименова В.В.</a:t>
            </a:r>
            <a:endParaRPr lang="ru-RU" sz="20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Миром </a:t>
            </a:r>
            <a:r>
              <a:rPr lang="ru-RU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правит рука</a:t>
            </a:r>
            <a:r>
              <a:rPr lang="ru-RU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</a:t>
            </a:r>
            <a:br>
              <a:rPr lang="ru-RU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      качающая колыбель!</a:t>
            </a:r>
            <a:r>
              <a:rPr lang="ru-RU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Рисунок 8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478634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b="1" i="1" dirty="0">
                <a:solidFill>
                  <a:srgbClr val="002060"/>
                </a:solidFill>
                <a:latin typeface="Candara" pitchFamily="34" charset="0"/>
                <a:cs typeface="Times New Roman" pitchFamily="18" charset="0"/>
              </a:rPr>
              <a:t>Японская колыбельная очень похожа на старинную русскую песню. </a:t>
            </a:r>
            <a:endParaRPr lang="ru-RU" sz="5400" b="1" i="1" dirty="0" smtClean="0">
              <a:solidFill>
                <a:srgbClr val="002060"/>
              </a:solidFill>
              <a:latin typeface="Candara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i="1" dirty="0" smtClean="0">
                <a:solidFill>
                  <a:srgbClr val="0070C0"/>
                </a:solidFill>
                <a:latin typeface="Candara" pitchFamily="34" charset="0"/>
                <a:cs typeface="Times New Roman" pitchFamily="18" charset="0"/>
              </a:rPr>
              <a:t>Такая </a:t>
            </a:r>
            <a:r>
              <a:rPr lang="ru-RU" sz="5400" b="1" i="1" dirty="0">
                <a:solidFill>
                  <a:srgbClr val="0070C0"/>
                </a:solidFill>
                <a:latin typeface="Candara" pitchFamily="34" charset="0"/>
                <a:cs typeface="Times New Roman" pitchFamily="18" charset="0"/>
              </a:rPr>
              <a:t>же напевная и грустная, </a:t>
            </a:r>
            <a:r>
              <a:rPr lang="ru-RU" sz="5400" b="1" i="1" dirty="0" smtClean="0">
                <a:solidFill>
                  <a:srgbClr val="0070C0"/>
                </a:solidFill>
                <a:latin typeface="Candara" pitchFamily="34" charset="0"/>
                <a:cs typeface="Times New Roman" pitchFamily="18" charset="0"/>
              </a:rPr>
              <a:t> спокойная </a:t>
            </a:r>
            <a:r>
              <a:rPr lang="ru-RU" sz="5400" b="1" i="1" dirty="0">
                <a:solidFill>
                  <a:srgbClr val="0070C0"/>
                </a:solidFill>
                <a:latin typeface="Candara" pitchFamily="34" charset="0"/>
                <a:cs typeface="Times New Roman" pitchFamily="18" charset="0"/>
              </a:rPr>
              <a:t>и умиротворенная. 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Японская </a:t>
            </a:r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традиционная музыка </a:t>
            </a:r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это что - </a:t>
            </a:r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совсем </a:t>
            </a:r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особенное</a:t>
            </a:r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необычное.</a:t>
            </a:r>
          </a:p>
        </p:txBody>
      </p:sp>
      <p:pic>
        <p:nvPicPr>
          <p:cNvPr id="4" name="Содержимое 3" descr="http://im0-tub-ru.yandex.net/i?id=393691636-18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07904" y="2204864"/>
            <a:ext cx="5138767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Содержимое 3" descr="http://im2-tub-ru.yandex.net/i?id=292437372-09-72&amp;n=21"/>
          <p:cNvPicPr>
            <a:picLocks/>
          </p:cNvPicPr>
          <p:nvPr/>
        </p:nvPicPr>
        <p:blipFill>
          <a:blip r:embed="rId3"/>
          <a:srcRect r="5512" b="5660"/>
          <a:stretch>
            <a:fillRect/>
          </a:stretch>
        </p:blipFill>
        <p:spPr bwMode="auto">
          <a:xfrm>
            <a:off x="683568" y="3212976"/>
            <a:ext cx="307183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i="1" dirty="0" smtClean="0"/>
              <a:t>Именно </a:t>
            </a:r>
            <a:r>
              <a:rPr lang="ru-RU" sz="3100" b="1" i="1" dirty="0"/>
              <a:t>эта песня, но в исполнении </a:t>
            </a:r>
            <a:r>
              <a:rPr lang="ru-RU" sz="3100" b="1" i="1" dirty="0" err="1"/>
              <a:t>Митии</a:t>
            </a:r>
            <a:r>
              <a:rPr lang="ru-RU" sz="3100" b="1" i="1" dirty="0"/>
              <a:t> </a:t>
            </a:r>
            <a:r>
              <a:rPr lang="ru-RU" sz="3100" b="1" i="1" dirty="0" err="1"/>
              <a:t>Михаси</a:t>
            </a:r>
            <a:r>
              <a:rPr lang="ru-RU" sz="3100" b="1" i="1" dirty="0"/>
              <a:t> звучит в анимационном мультфильме «Колыбельные мира» Японии.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2060"/>
                </a:solidFill>
              </a:rPr>
              <a:t>КОЛЫБЕЛЬНАЯ (японский текст)</a:t>
            </a:r>
            <a:r>
              <a:rPr lang="ru-RU" b="1" u="sng" dirty="0">
                <a:solidFill>
                  <a:schemeClr val="bg1"/>
                </a:solidFill>
              </a:rPr>
              <a:t/>
            </a:r>
            <a:br>
              <a:rPr lang="ru-RU" b="1" u="sng" dirty="0">
                <a:solidFill>
                  <a:schemeClr val="bg1"/>
                </a:solidFill>
              </a:rPr>
            </a:br>
            <a:r>
              <a:rPr lang="ru-RU" b="1" dirty="0" err="1" smtClean="0"/>
              <a:t>ねんねこ</a:t>
            </a:r>
            <a:r>
              <a:rPr lang="ru-RU" b="1" dirty="0"/>
              <a:t>　しゃっしゃりませ</a:t>
            </a:r>
            <a:br>
              <a:rPr lang="ru-RU" b="1" dirty="0"/>
            </a:br>
            <a:r>
              <a:rPr lang="ru-RU" b="1" dirty="0"/>
              <a:t>寝た子の　かわいさ</a:t>
            </a:r>
            <a:br>
              <a:rPr lang="ru-RU" b="1" dirty="0"/>
            </a:br>
            <a:r>
              <a:rPr lang="ru-RU" b="1" dirty="0"/>
              <a:t>起きて　泣く子の</a:t>
            </a:r>
            <a:br>
              <a:rPr lang="ru-RU" b="1" dirty="0"/>
            </a:br>
            <a:r>
              <a:rPr lang="ru-RU" b="1" dirty="0"/>
              <a:t>ねんころろ　つらにくさ</a:t>
            </a:r>
            <a:br>
              <a:rPr lang="ru-RU" b="1" dirty="0"/>
            </a:br>
            <a:r>
              <a:rPr lang="ru-RU" b="1" dirty="0"/>
              <a:t>ねんころろん　ねんころろん</a:t>
            </a:r>
          </a:p>
          <a:p>
            <a:endParaRPr lang="ru-RU" b="1" dirty="0"/>
          </a:p>
        </p:txBody>
      </p:sp>
      <p:pic>
        <p:nvPicPr>
          <p:cNvPr id="4" name="Рисунок 3" descr="http://im7-tub-ru.yandex.net/i?id=593759633-07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3513829">
            <a:off x="179512" y="4437112"/>
            <a:ext cx="3143296" cy="2285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http://im2-tub-ru.yandex.net/i?id=4505225-16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9848579">
            <a:off x="5953748" y="4268184"/>
            <a:ext cx="3169292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883285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2800" b="1" i="1" dirty="0"/>
              <a:t>Баю-бай, засыпай,</a:t>
            </a:r>
            <a:br>
              <a:rPr lang="ru-RU" sz="2800" b="1" i="1" dirty="0"/>
            </a:br>
            <a:r>
              <a:rPr lang="ru-RU" sz="2800" b="1" i="1" dirty="0"/>
              <a:t>У спящей детки такое милое личико,</a:t>
            </a:r>
            <a:br>
              <a:rPr lang="ru-RU" sz="2800" b="1" i="1" dirty="0"/>
            </a:br>
            <a:r>
              <a:rPr lang="ru-RU" sz="2800" b="1" i="1" dirty="0"/>
              <a:t>А у не спящей и плачущей,</a:t>
            </a:r>
            <a:br>
              <a:rPr lang="ru-RU" sz="2800" b="1" i="1" dirty="0"/>
            </a:br>
            <a:r>
              <a:rPr lang="ru-RU" sz="2800" b="1" i="1" dirty="0"/>
              <a:t>Баю-бай, такое противное.</a:t>
            </a:r>
            <a:br>
              <a:rPr lang="ru-RU" sz="2800" b="1" i="1" dirty="0"/>
            </a:br>
            <a:r>
              <a:rPr lang="ru-RU" sz="2800" b="1" i="1" dirty="0" smtClean="0"/>
              <a:t>Баюшки-баю</a:t>
            </a:r>
            <a:r>
              <a:rPr lang="ru-RU" sz="2800" b="1" i="1" dirty="0"/>
              <a:t>, </a:t>
            </a:r>
            <a:r>
              <a:rPr lang="ru-RU" sz="2800" b="1" i="1" dirty="0" smtClean="0"/>
              <a:t>баюшки-баю.</a:t>
            </a:r>
          </a:p>
          <a:p>
            <a:pPr algn="ctr" fontAlgn="base">
              <a:buNone/>
            </a:pPr>
            <a:endParaRPr lang="ru-RU" sz="2800" b="1" dirty="0"/>
          </a:p>
        </p:txBody>
      </p:sp>
      <p:pic>
        <p:nvPicPr>
          <p:cNvPr id="4" name="Рисунок 3" descr="http://im7-tub-ru.yandex.net/i?id=162784033-06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076795">
            <a:off x="737992" y="2704072"/>
            <a:ext cx="3258458" cy="345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569477256-49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476037">
            <a:off x="5756736" y="2859400"/>
            <a:ext cx="2789468" cy="33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ねんねこ　しゃっしゃりませ</a:t>
            </a:r>
            <a:br>
              <a:rPr lang="ru-RU" b="1" dirty="0"/>
            </a:br>
            <a:r>
              <a:rPr lang="ru-RU" b="1" dirty="0"/>
              <a:t>きょうは　二十五日さ</a:t>
            </a:r>
            <a:br>
              <a:rPr lang="ru-RU" b="1" dirty="0"/>
            </a:br>
            <a:r>
              <a:rPr lang="ru-RU" b="1" dirty="0"/>
              <a:t>あすは　この子の</a:t>
            </a:r>
            <a:br>
              <a:rPr lang="ru-RU" b="1" dirty="0"/>
            </a:br>
            <a:r>
              <a:rPr lang="ru-RU" b="1" dirty="0"/>
              <a:t>ねんころろ　宮詣り</a:t>
            </a:r>
            <a:br>
              <a:rPr lang="ru-RU" b="1" dirty="0"/>
            </a:br>
            <a:r>
              <a:rPr lang="ru-RU" b="1" dirty="0"/>
              <a:t>ねんころろん　ねんころろん</a:t>
            </a:r>
          </a:p>
          <a:p>
            <a:endParaRPr lang="ru-RU" dirty="0"/>
          </a:p>
        </p:txBody>
      </p:sp>
      <p:pic>
        <p:nvPicPr>
          <p:cNvPr id="4" name="Рисунок 3" descr="http://im6-tub-ru.yandex.net/i?id=1690206-14-16f-44726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602395">
            <a:off x="5067495" y="2934289"/>
            <a:ext cx="3248452" cy="339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1-tub-ru.yandex.net/i?id=168186627-13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865194">
            <a:off x="693771" y="2925727"/>
            <a:ext cx="2838220" cy="314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Баю-бай, засыпай,</a:t>
            </a:r>
            <a:b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Сегодня двадцать пятый день со дня рождения,</a:t>
            </a:r>
            <a:b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Завтра мы нашу детку</a:t>
            </a:r>
            <a:b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Баю-бай, в храм понесём</a:t>
            </a:r>
            <a:b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Баюшки-баю, баюшки-баю.</a:t>
            </a:r>
          </a:p>
          <a:p>
            <a:endParaRPr lang="ru-RU" dirty="0"/>
          </a:p>
        </p:txBody>
      </p:sp>
      <p:pic>
        <p:nvPicPr>
          <p:cNvPr id="4" name="Рисунок 3" descr="http://im4-tub-ru.yandex.net/i?id=105645499-41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496"/>
            <a:ext cx="4453915" cy="3715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http://im5-tub-ru.yandex.net/i?id=30104512-0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3425802" cy="32861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85</Words>
  <Application>Microsoft Office PowerPoint</Application>
  <PresentationFormat>Экран (4:3)</PresentationFormat>
  <Paragraphs>25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Колыбельные народов мира</vt:lpstr>
      <vt:lpstr>Презентация PowerPoint</vt:lpstr>
      <vt:lpstr>           Миром правит рука,                         качающая колыбель!  </vt:lpstr>
      <vt:lpstr>Презентация PowerPoint</vt:lpstr>
      <vt:lpstr> Японская традиционная музыка –   это что - то совсем  особенное, необычное.</vt:lpstr>
      <vt:lpstr> Именно эта песня, но в исполнении Митии Михаси звучит в анимационном мультфильме «Колыбельные мира» Японии.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Спасибо за внимание!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Колыбельные народов мира</dc:title>
  <dc:creator>Андрей</dc:creator>
  <cp:lastModifiedBy>8</cp:lastModifiedBy>
  <cp:revision>14</cp:revision>
  <dcterms:created xsi:type="dcterms:W3CDTF">2014-04-13T19:08:35Z</dcterms:created>
  <dcterms:modified xsi:type="dcterms:W3CDTF">2014-04-14T06:52:31Z</dcterms:modified>
</cp:coreProperties>
</file>