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2132857"/>
            <a:ext cx="7117180" cy="264452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КОЛЫБЕЛЬНЫЕ МИРА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>
                <a:solidFill>
                  <a:srgbClr val="00B050"/>
                </a:solidFill>
              </a:rPr>
              <a:t>Русская народная колыбельная</a:t>
            </a:r>
            <a:br>
              <a:rPr lang="ru-RU" b="1" i="1" dirty="0">
                <a:solidFill>
                  <a:srgbClr val="00B050"/>
                </a:solidFill>
              </a:rPr>
            </a:b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Выполнили: команда «СОКОЛЯТА» МБОУ «СОШ </a:t>
            </a:r>
            <a:r>
              <a:rPr lang="ru-RU" sz="2000" dirty="0" err="1" smtClean="0">
                <a:solidFill>
                  <a:schemeClr val="accent2"/>
                </a:solidFill>
              </a:rPr>
              <a:t>с.Озерки</a:t>
            </a:r>
            <a:r>
              <a:rPr lang="ru-RU" sz="2000" dirty="0" smtClean="0">
                <a:solidFill>
                  <a:schemeClr val="accent2"/>
                </a:solidFill>
              </a:rPr>
              <a:t> Калининского района Саратовской области»</a:t>
            </a:r>
          </a:p>
          <a:p>
            <a:r>
              <a:rPr lang="en-US" sz="2000" dirty="0">
                <a:solidFill>
                  <a:schemeClr val="tx1"/>
                </a:solidFill>
              </a:rPr>
              <a:t>14dc2523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0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20689"/>
            <a:ext cx="7125112" cy="52381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Еще древние </a:t>
            </a:r>
            <a:r>
              <a:rPr lang="ru-RU" sz="2800" b="1" dirty="0"/>
              <a:t>говорили, что воспитание человека начинается с колыбельных песен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Пойте своим детям колыбельные песни и мир станет лучше и добрее!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667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548681"/>
            <a:ext cx="7125112" cy="5310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Мы -  русские! И очень этим гордимся! И хотим рассказать о нашей русской народной колыбельной. Музыка сопровождает человека всю жизнь. И каждому этапу жизни соответствует своя музыка. Колыбельная песня – первая музыка, с которой встречается маленький человек в этом мире. У всех народов есть свои колыбельные песни.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64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Колыбельная- наиболее близкий жанр музыки для ребенка. И нет ничего важнее для его развития, чем общение с матерью с самого рождения.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F:\68340589_koluybelnay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395" y="1196752"/>
            <a:ext cx="5180789" cy="466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4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/>
              <a:t>Хлеб насущный и колыбель стоят рядом. </a:t>
            </a:r>
            <a:br>
              <a:rPr lang="ru-RU" sz="2000" b="1" i="1" dirty="0"/>
            </a:br>
            <a:r>
              <a:rPr lang="ru-RU" sz="2000" b="1" i="1" dirty="0"/>
              <a:t>Хлеб питает тело человека, а колыбель - душу.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 descr="F:\0024667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945" y="1806575"/>
            <a:ext cx="5066110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Колыбельные песни </a:t>
            </a:r>
            <a:r>
              <a:rPr lang="ru-RU" sz="2000" b="1" dirty="0"/>
              <a:t>снимают тревожность, возбуждение</a:t>
            </a:r>
            <a:r>
              <a:rPr lang="ru-RU" sz="2000" dirty="0"/>
              <a:t>, действуют на ребенка успокаивающе. Этому способствуют плавная мелодия, ритмическое сочетание слова и </a:t>
            </a:r>
            <a:r>
              <a:rPr lang="ru-RU" sz="2000" dirty="0" smtClean="0"/>
              <a:t>движения.</a:t>
            </a:r>
            <a:endParaRPr lang="ru-RU" sz="2000" dirty="0"/>
          </a:p>
        </p:txBody>
      </p:sp>
      <p:pic>
        <p:nvPicPr>
          <p:cNvPr id="3074" name="Picture 2" descr="F:\b0cdfefd12dc5dcea150739cd1eef74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92716"/>
            <a:ext cx="2160240" cy="409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8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u="sng" dirty="0" smtClean="0"/>
              <a:t>Самая распространенная наша русская колыбельная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Баю-баюшки-баю,</a:t>
            </a:r>
            <a:br>
              <a:rPr lang="ru-RU" sz="2400" b="1" dirty="0"/>
            </a:br>
            <a:r>
              <a:rPr lang="ru-RU" sz="2400" b="1" dirty="0"/>
              <a:t>Не </a:t>
            </a:r>
            <a:r>
              <a:rPr lang="ru-RU" sz="2400" b="1" dirty="0" err="1"/>
              <a:t>ложися</a:t>
            </a:r>
            <a:r>
              <a:rPr lang="ru-RU" sz="2400" b="1" dirty="0"/>
              <a:t> на краю:</a:t>
            </a:r>
            <a:br>
              <a:rPr lang="ru-RU" sz="2400" b="1" dirty="0"/>
            </a:br>
            <a:r>
              <a:rPr lang="ru-RU" sz="2400" b="1" dirty="0"/>
              <a:t>Придет серенький волчок, </a:t>
            </a:r>
            <a:br>
              <a:rPr lang="ru-RU" sz="2400" b="1" dirty="0"/>
            </a:br>
            <a:r>
              <a:rPr lang="ru-RU" sz="2400" b="1" dirty="0"/>
              <a:t>Тебя схватит за бочок</a:t>
            </a:r>
            <a:br>
              <a:rPr lang="ru-RU" sz="2400" b="1" dirty="0"/>
            </a:br>
            <a:r>
              <a:rPr lang="ru-RU" sz="2400" b="1" dirty="0"/>
              <a:t>И утащит во лесок,</a:t>
            </a:r>
            <a:br>
              <a:rPr lang="ru-RU" sz="2400" b="1" dirty="0"/>
            </a:br>
            <a:r>
              <a:rPr lang="ru-RU" sz="2400" b="1" dirty="0"/>
              <a:t>Под ракитовый кусток;</a:t>
            </a:r>
            <a:br>
              <a:rPr lang="ru-RU" sz="2400" b="1" dirty="0"/>
            </a:br>
            <a:r>
              <a:rPr lang="ru-RU" sz="2400" b="1" dirty="0"/>
              <a:t>Там птички поют,</a:t>
            </a:r>
            <a:br>
              <a:rPr lang="ru-RU" sz="2400" b="1" dirty="0"/>
            </a:br>
            <a:r>
              <a:rPr lang="ru-RU" sz="2400" b="1" dirty="0"/>
              <a:t>Тебе спать не дадут.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Раньше колыбельные песни передавались из поколения в поколение… а теперь их собрали, напечатали и современные мамы могут петь своим детям старинные колыбельные… </a:t>
            </a:r>
            <a:endParaRPr lang="ru-RU" sz="1600" dirty="0"/>
          </a:p>
        </p:txBody>
      </p:sp>
      <p:pic>
        <p:nvPicPr>
          <p:cNvPr id="4098" name="Picture 2" descr="F:\122560_6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772816"/>
            <a:ext cx="662514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2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92697"/>
            <a:ext cx="7125112" cy="5166102"/>
          </a:xfrm>
        </p:spPr>
        <p:txBody>
          <a:bodyPr>
            <a:normAutofit/>
          </a:bodyPr>
          <a:lstStyle/>
          <a:p>
            <a:r>
              <a:rPr lang="ru-RU" sz="2400" b="1" dirty="0"/>
              <a:t>Последние исследования ученых показали, что с помощью певучих колыбельных у ребенка постепенно формируется фонетическая карта языка, он лучше воспринимает и запоминает эмоционально окрашенные слова и фразы, а значит, ребенок </a:t>
            </a:r>
            <a:br>
              <a:rPr lang="ru-RU" sz="2400" b="1" dirty="0"/>
            </a:br>
            <a:r>
              <a:rPr lang="ru-RU" sz="2400" b="1" i="1" dirty="0" smtClean="0"/>
              <a:t>начинает говорить.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90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85124"/>
          </a:xfrm>
        </p:spPr>
        <p:txBody>
          <a:bodyPr/>
          <a:lstStyle/>
          <a:p>
            <a:r>
              <a:rPr lang="ru-RU" sz="1800" b="1" i="1" dirty="0"/>
              <a:t>Звездочки на небе сказочно блестят, </a:t>
            </a:r>
            <a:br>
              <a:rPr lang="ru-RU" sz="1800" b="1" i="1" dirty="0"/>
            </a:br>
            <a:r>
              <a:rPr lang="ru-RU" sz="1800" b="1" i="1" dirty="0"/>
              <a:t>Люди этой ночью крепко, сладко спят, </a:t>
            </a:r>
            <a:br>
              <a:rPr lang="ru-RU" sz="1800" b="1" i="1" dirty="0"/>
            </a:br>
            <a:r>
              <a:rPr lang="ru-RU" sz="1800" b="1" i="1" dirty="0"/>
              <a:t>Светлячки летают в свете у рябин, </a:t>
            </a:r>
            <a:br>
              <a:rPr lang="ru-RU" sz="1800" b="1" i="1" dirty="0"/>
            </a:br>
            <a:r>
              <a:rPr lang="ru-RU" sz="1800" b="1" i="1" dirty="0"/>
              <a:t>Ярко месяц светит. Засыпай, мой сын.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122" name="Picture 2" descr="F:\baby und katze, decke, schlafen 16609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59" y="2107707"/>
            <a:ext cx="5637029" cy="375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7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84</TotalTime>
  <Words>166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КОЛЫБЕЛЬНЫЕ МИРА Русская народная колыбельная </vt:lpstr>
      <vt:lpstr>Презентация PowerPoint</vt:lpstr>
      <vt:lpstr>Колыбельная- наиболее близкий жанр музыки для ребенка. И нет ничего важнее для его развития, чем общение с матерью с самого рождения.    </vt:lpstr>
      <vt:lpstr>Хлеб насущный и колыбель стоят рядом.  Хлеб питает тело человека, а колыбель - душу. </vt:lpstr>
      <vt:lpstr>Колыбельные песни снимают тревожность, возбуждение, действуют на ребенка успокаивающе. Этому способствуют плавная мелодия, ритмическое сочетание слова и движения.</vt:lpstr>
      <vt:lpstr>Самая распространенная наша русская колыбельная:</vt:lpstr>
      <vt:lpstr>Раньше колыбельные песни передавались из поколения в поколение… а теперь их собрали, напечатали и современные мамы могут петь своим детям старинные колыбельные… </vt:lpstr>
      <vt:lpstr>Презентация PowerPoint</vt:lpstr>
      <vt:lpstr>Звездочки на небе сказочно блестят,  Люди этой ночью крепко, сладко спят,  Светлячки летают в свете у рябин,  Ярко месяц светит. Засыпай, мой сын.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2014-04-15T04:37:52Z</dcterms:created>
  <dcterms:modified xsi:type="dcterms:W3CDTF">2014-04-15T07:05:25Z</dcterms:modified>
</cp:coreProperties>
</file>