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4" r:id="rId7"/>
    <p:sldId id="262" r:id="rId8"/>
    <p:sldId id="266" r:id="rId9"/>
    <p:sldId id="268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шаблоны\Фоны для презентаций. 105 штук\8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" y="0"/>
            <a:ext cx="915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6408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40466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средняя общеобразовательная школа № 2 р.п.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Тумботино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Павловского района Нижегородской области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2143116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МЕЖДУНАРОДНЫЙ ИНТЕРНЕТ – ПРОЕКТ «Диалог культу»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 мультимедиа – проектов «Колыбельные мира»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727" y="4033213"/>
            <a:ext cx="6172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Авторы: учащиеся 2 Б класса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Земсков Андрей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Комлев Даниил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Рыбаков Данила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Окунев Алексей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Шайманов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Кирилл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 учитель начальных классов  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Басарукина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Ирина Ивановна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85800" y="292877"/>
            <a:ext cx="3600400" cy="28946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404664"/>
            <a:ext cx="2736304" cy="288032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2745" y="2924944"/>
            <a:ext cx="4572000" cy="3706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 артистом слон бывает,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Если в цирке выступает.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Там катается на шаре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 смешно танцует в паре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С неуклюжим мишкой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В розовых штанишках.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3443356"/>
            <a:ext cx="3311156" cy="2995624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8764" y="188640"/>
            <a:ext cx="8784976" cy="6408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792" y="3933056"/>
            <a:ext cx="5886400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 слоны спят ночью стоя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дело не простое.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Если ляжет слон в кровать -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 с неё не сможет встать.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" y="31102"/>
            <a:ext cx="9116753" cy="68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788024" y="396956"/>
            <a:ext cx="4032448" cy="620039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8032" y="3279552"/>
            <a:ext cx="5580112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Рядом стоя спит жираф.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Ты его не спрячешь в шкаф.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Потому что для жирафа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У тебя не хватит шкафа.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" y="31102"/>
            <a:ext cx="9116753" cy="68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79850" y="188640"/>
            <a:ext cx="8612630" cy="6408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76872"/>
            <a:ext cx="5472608" cy="415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Ну а ты ложись в кроватку.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Завтра утром встанешь рано,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Быстро сделаешь зарядку,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Ручки вымоешь под краном,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Будешь с мамой вместе кушать,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Будешь на ночь сказки слушать.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" y="31102"/>
            <a:ext cx="9116753" cy="68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45298" y="124339"/>
            <a:ext cx="8712968" cy="65527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2944"/>
            <a:ext cx="6552728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Потому что эти сказки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дом приносит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Баниласка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Самый добрый сказочник на свете,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Только ходит он к послушным детям.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809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шаблоны\Фоны для презентаций. 105 штук\8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547664" y="1218219"/>
            <a:ext cx="5482952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Оставайся на подушке,</a:t>
            </a:r>
          </a:p>
          <a:p>
            <a:pPr marL="0" indent="0" algn="ctr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 раскрой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пошире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ушки.</a:t>
            </a:r>
          </a:p>
          <a:p>
            <a:pPr marL="0" indent="0" algn="ctr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воскресенье перед сном</a:t>
            </a:r>
          </a:p>
          <a:p>
            <a:pPr marL="0" indent="0" algn="ctr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Будет встреча со слоном.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Колыбельная сказка про слона:</a:t>
            </a:r>
            <a:br>
              <a:rPr lang="ru-RU" b="1" i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645024"/>
            <a:ext cx="3528392" cy="29523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3753036"/>
            <a:ext cx="3317540" cy="273630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1236" y="195818"/>
            <a:ext cx="8804228" cy="64950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139952" y="476672"/>
            <a:ext cx="4618856" cy="276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Знаешь, родина слона -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Очень жаркая страна.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Там слоны в лесу живут,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Листья сочные жуют.</a:t>
            </a: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4768" y="247893"/>
            <a:ext cx="8712968" cy="640871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Весело 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купаются,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речке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полоскаются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3443356"/>
            <a:ext cx="4464496" cy="30099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120502" y="332656"/>
            <a:ext cx="4536504" cy="29089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потом идут на речку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из речки воду пьют.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Воду в хобот набирают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на спину поливают.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768" y="166992"/>
            <a:ext cx="8712968" cy="65527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627784" y="332656"/>
            <a:ext cx="5194920" cy="2553147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зоопарке круглый год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Слон такой большой живёт.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у клетки в воскресенье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Собирается народ.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4127432"/>
            <a:ext cx="3024336" cy="259228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0772" y="188640"/>
            <a:ext cx="8640960" cy="6408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404664"/>
            <a:ext cx="5258020" cy="2659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Слон подходит очень близко,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Детям кланяется низко.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Хоботом банан берёт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кладёт в открытый рот.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947255"/>
            <a:ext cx="5328592" cy="230425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175448" y="4293096"/>
            <a:ext cx="4968552" cy="273630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 редиску, и морковку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В рот положит очень ловко.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У слона довольный вид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 хороший аппетит.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2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768" y="239000"/>
            <a:ext cx="8712968" cy="6408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3568" y="404664"/>
            <a:ext cx="4402832" cy="1396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Только плохо, что спасибо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Никому не говорит.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1822" y="202996"/>
            <a:ext cx="8585918" cy="64807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077072"/>
            <a:ext cx="4572000" cy="24591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Как на лошади верхом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Ездят мальчики на нём.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Даже девочки садятся,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Потому что не боятся.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3487" y="208044"/>
            <a:ext cx="8712968" cy="64807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3624" y="4509120"/>
            <a:ext cx="3186608" cy="200469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76672"/>
            <a:ext cx="5526360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А бывает слон домашний.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Дома он совсем не страшный.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На спине бананы возит,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В хоботе деревья носит.</a:t>
            </a:r>
          </a:p>
        </p:txBody>
      </p:sp>
    </p:spTree>
    <p:extLst>
      <p:ext uri="{BB962C8B-B14F-4D97-AF65-F5344CB8AC3E}">
        <p14:creationId xmlns:p14="http://schemas.microsoft.com/office/powerpoint/2010/main" val="40445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323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15</cp:revision>
  <dcterms:created xsi:type="dcterms:W3CDTF">2014-04-14T19:19:00Z</dcterms:created>
  <dcterms:modified xsi:type="dcterms:W3CDTF">2014-04-15T12:12:45Z</dcterms:modified>
</cp:coreProperties>
</file>