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8" r:id="rId4"/>
    <p:sldId id="259" r:id="rId5"/>
    <p:sldId id="260" r:id="rId6"/>
    <p:sldId id="262" r:id="rId7"/>
    <p:sldId id="265" r:id="rId8"/>
    <p:sldId id="263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8572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средняя общеобразовательная школа № 2 р.п.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Тумботино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Павловского района Нижегородской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8941" y="1556792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МЕЖДУНАРОДНЫЙ ИНТЕРНЕТ – ПРОЕКТ «Диалог культу»</a:t>
            </a:r>
          </a:p>
          <a:p>
            <a:pPr algn="ctr"/>
            <a:r>
              <a:rPr lang="ru-RU" sz="2400" b="1" dirty="0" smtClean="0"/>
              <a:t>Конкурс  мультимедиа – проектов «Колыбельные мира»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429124"/>
            <a:ext cx="457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Авторы: учащиеся 2 Б класса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Клементьев</a:t>
            </a:r>
            <a:r>
              <a:rPr lang="ru-RU" b="1" dirty="0" smtClean="0"/>
              <a:t> Степан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/>
              <a:t>Федотова Диана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Ширманова</a:t>
            </a:r>
            <a:r>
              <a:rPr lang="ru-RU" b="1" dirty="0" smtClean="0"/>
              <a:t> Дарья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Пермякова</a:t>
            </a:r>
            <a:r>
              <a:rPr lang="ru-RU" b="1" dirty="0" smtClean="0"/>
              <a:t> Валерия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Надежнова</a:t>
            </a:r>
            <a:r>
              <a:rPr lang="ru-RU" b="1" dirty="0" smtClean="0"/>
              <a:t> Полина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Руководитель:  учитель начальных классов  </a:t>
            </a:r>
            <a:r>
              <a:rPr lang="ru-RU" b="1" dirty="0" err="1" smtClean="0"/>
              <a:t>Басарукина</a:t>
            </a:r>
            <a:r>
              <a:rPr lang="ru-RU" b="1" dirty="0" smtClean="0"/>
              <a:t> Ирина Ивановна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9576" y="3126452"/>
            <a:ext cx="2664296" cy="296354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352928" cy="612067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63888" y="344239"/>
            <a:ext cx="496855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Встаньте, зверюшки,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Ближе к подушке: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Лапки рядком,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Хвостик с хвостом!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7011" y="329106"/>
            <a:ext cx="8280920" cy="61928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prstClr val="white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11760" y="329106"/>
            <a:ext cx="496855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Сон посередке,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Тихий и кроткий.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Баю-баю детку мою!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169"/>
            <a:ext cx="7920880" cy="59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3033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Колыбельная песенка М. </a:t>
            </a:r>
            <a:r>
              <a:rPr lang="ru-RU" sz="3600" b="1" dirty="0" err="1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Пожарова</a:t>
            </a:r>
            <a: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298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352928" cy="62646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68003" y="908720"/>
            <a:ext cx="5338936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Серый козленок,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1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24936" cy="62646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2632" y="491481"/>
            <a:ext cx="34667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Желтый утенок,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24936" cy="62646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02632" y="480596"/>
            <a:ext cx="34667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Песик лохматый,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8424936" cy="61926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627784" y="620688"/>
            <a:ext cx="34667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Котик усатый,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01168" y="260648"/>
            <a:ext cx="8347295" cy="626469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63888" y="1052736"/>
            <a:ext cx="34667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Ежик-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иглун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8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332656"/>
            <a:ext cx="8280920" cy="619268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87824" y="623753"/>
            <a:ext cx="34667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Зайка-скакун, 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3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9" y="0"/>
            <a:ext cx="9144001" cy="685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15616" y="3933056"/>
            <a:ext cx="4968552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К нам приходите,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 Сон приводите,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Font typeface="Arial" pitchFamily="34" charset="0"/>
              <a:buNone/>
            </a:pPr>
            <a:r>
              <a:rPr lang="ru-RU" sz="2800" b="1" smtClean="0">
                <a:latin typeface="Times New Roman" pitchFamily="18" charset="0"/>
                <a:ea typeface="Calibri"/>
                <a:cs typeface="Times New Roman" pitchFamily="18" charset="0"/>
              </a:rPr>
              <a:t> Баю-баю детку мою!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5</cp:revision>
  <dcterms:created xsi:type="dcterms:W3CDTF">2014-04-15T12:31:15Z</dcterms:created>
  <dcterms:modified xsi:type="dcterms:W3CDTF">2014-04-15T13:25:02Z</dcterms:modified>
</cp:coreProperties>
</file>