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9" r:id="rId4"/>
    <p:sldId id="294" r:id="rId5"/>
    <p:sldId id="303" r:id="rId6"/>
    <p:sldId id="302" r:id="rId7"/>
    <p:sldId id="295" r:id="rId8"/>
    <p:sldId id="304" r:id="rId9"/>
    <p:sldId id="333" r:id="rId10"/>
    <p:sldId id="296" r:id="rId11"/>
    <p:sldId id="305" r:id="rId12"/>
    <p:sldId id="334" r:id="rId13"/>
    <p:sldId id="306" r:id="rId14"/>
    <p:sldId id="307" r:id="rId15"/>
    <p:sldId id="335" r:id="rId16"/>
    <p:sldId id="308" r:id="rId17"/>
    <p:sldId id="309" r:id="rId18"/>
    <p:sldId id="336" r:id="rId19"/>
    <p:sldId id="310" r:id="rId20"/>
    <p:sldId id="311" r:id="rId21"/>
    <p:sldId id="337" r:id="rId22"/>
    <p:sldId id="312" r:id="rId23"/>
    <p:sldId id="313" r:id="rId24"/>
    <p:sldId id="340" r:id="rId25"/>
    <p:sldId id="314" r:id="rId26"/>
    <p:sldId id="32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5" r:id="rId36"/>
    <p:sldId id="257" r:id="rId37"/>
    <p:sldId id="338" r:id="rId38"/>
    <p:sldId id="262" r:id="rId39"/>
    <p:sldId id="326" r:id="rId40"/>
    <p:sldId id="259" r:id="rId41"/>
    <p:sldId id="327" r:id="rId42"/>
    <p:sldId id="261" r:id="rId43"/>
    <p:sldId id="328" r:id="rId44"/>
    <p:sldId id="260" r:id="rId45"/>
    <p:sldId id="332" r:id="rId46"/>
    <p:sldId id="339" r:id="rId47"/>
    <p:sldId id="329" r:id="rId48"/>
    <p:sldId id="280" r:id="rId49"/>
    <p:sldId id="282" r:id="rId50"/>
    <p:sldId id="272" r:id="rId51"/>
    <p:sldId id="264" r:id="rId52"/>
    <p:sldId id="271" r:id="rId53"/>
    <p:sldId id="281" r:id="rId54"/>
    <p:sldId id="277" r:id="rId55"/>
    <p:sldId id="276" r:id="rId56"/>
    <p:sldId id="278" r:id="rId57"/>
    <p:sldId id="330" r:id="rId58"/>
    <p:sldId id="331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33CC33"/>
    <a:srgbClr val="CBFF37"/>
    <a:srgbClr val="C7DDFD"/>
    <a:srgbClr val="FFFFB7"/>
    <a:srgbClr val="0066CC"/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6" autoAdjust="0"/>
    <p:restoredTop sz="93506" autoAdjust="0"/>
  </p:normalViewPr>
  <p:slideViewPr>
    <p:cSldViewPr>
      <p:cViewPr varScale="1">
        <p:scale>
          <a:sx n="76" d="100"/>
          <a:sy n="76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BE2C-A017-4D74-9744-FA0DFB73C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8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0117-3A22-46CA-92D6-B96C8B092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87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416B7-77EE-4236-A3A1-73AF71CAE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08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27DB6-0A03-4058-B695-6268E6E54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47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E7E6-11C0-44E4-92BC-BB727BE03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22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85AA-9D0E-46A9-888F-5CC3BB3591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3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A87F-D50A-4C7B-967D-8B8068C53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45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FA3E-94B4-4220-B1A2-356F77B9ED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45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3DABA-0E4E-4D81-AD42-DD799DEBF8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46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416C5-D64A-4FAD-B8E5-9DFC08310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6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29162-93DB-4797-A179-430A78B252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61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E0027C-0562-4E2C-982D-EA25192E70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12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21.wav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6.png"/><Relationship Id="rId11" Type="http://schemas.openxmlformats.org/officeDocument/2006/relationships/slide" Target="slide47.xml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4.wav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5.wav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audio26.wav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audio27.wav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8.wav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9.wav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0.wav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audio31.wav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slide" Target="slide47.xml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audio33.wav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4.wav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5.wav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7.wav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8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9.wav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0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1.wav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2.wav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47.xml"/><Relationship Id="rId2" Type="http://schemas.openxmlformats.org/officeDocument/2006/relationships/audio" Target="../media/audio43.wav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4.wav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7777162" cy="6165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33CC33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Русские народные сказки</a:t>
            </a:r>
          </a:p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33CC33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для самых маленьких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3276600" y="6165850"/>
            <a:ext cx="5867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3333FF"/>
                </a:solidFill>
              </a:rPr>
              <a:t>Учреждение: </a:t>
            </a:r>
          </a:p>
          <a:p>
            <a:pPr eaLnBrk="1" hangingPunct="1"/>
            <a:r>
              <a:rPr lang="ru-RU" altLang="ru-RU" b="1">
                <a:solidFill>
                  <a:srgbClr val="3333FF"/>
                </a:solidFill>
              </a:rPr>
              <a:t>МБОУ ДОД «Дом юных техников», г.Королёв</a:t>
            </a:r>
          </a:p>
        </p:txBody>
      </p:sp>
      <p:pic>
        <p:nvPicPr>
          <p:cNvPr id="10249" name="Запи50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267" name="Group 9"/>
          <p:cNvGrpSpPr>
            <a:grpSpLocks/>
          </p:cNvGrpSpPr>
          <p:nvPr/>
        </p:nvGrpSpPr>
        <p:grpSpPr bwMode="auto">
          <a:xfrm flipH="1">
            <a:off x="0" y="1268413"/>
            <a:ext cx="1963738" cy="3436937"/>
            <a:chOff x="2562" y="435"/>
            <a:chExt cx="1964" cy="3405"/>
          </a:xfrm>
        </p:grpSpPr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115" name="AutoShape 11"/>
            <p:cNvSpPr>
              <a:spLocks noChangeArrowheads="1"/>
            </p:cNvSpPr>
            <p:nvPr/>
          </p:nvSpPr>
          <p:spPr bwMode="auto">
            <a:xfrm>
              <a:off x="2562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8" name="Rectangle 2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Позвал дед на помощь бабку.</a:t>
            </a:r>
          </a:p>
        </p:txBody>
      </p:sp>
      <p:pic>
        <p:nvPicPr>
          <p:cNvPr id="47118" name="Picture 14" descr="баб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981075"/>
            <a:ext cx="34147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Запи5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7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73784 0.0048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9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 rot="1016581" flipH="1">
            <a:off x="179388" y="1125538"/>
            <a:ext cx="1963737" cy="3436937"/>
            <a:chOff x="2562" y="435"/>
            <a:chExt cx="1964" cy="3405"/>
          </a:xfrm>
        </p:grpSpPr>
        <p:sp>
          <p:nvSpPr>
            <p:cNvPr id="12298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325" name="AutoShape 5"/>
            <p:cNvSpPr>
              <a:spLocks noChangeArrowheads="1"/>
            </p:cNvSpPr>
            <p:nvPr/>
          </p:nvSpPr>
          <p:spPr bwMode="auto">
            <a:xfrm>
              <a:off x="2562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0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2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5889625"/>
            <a:ext cx="9144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Бабка за дедку, дедка за репку: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тянут-потянут, </a:t>
            </a:r>
          </a:p>
        </p:txBody>
      </p:sp>
      <p:pic>
        <p:nvPicPr>
          <p:cNvPr id="12295" name="Picture 9" descr="баб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026">
            <a:off x="2700338" y="1268413"/>
            <a:ext cx="3414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174">
            <a:off x="1187450" y="1125538"/>
            <a:ext cx="24384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Запи5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56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 rot="21595924" flipH="1">
            <a:off x="0" y="1125538"/>
            <a:ext cx="1963738" cy="3436937"/>
            <a:chOff x="2562" y="435"/>
            <a:chExt cx="1964" cy="3405"/>
          </a:xfrm>
        </p:grpSpPr>
        <p:sp>
          <p:nvSpPr>
            <p:cNvPr id="13322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4213" name="AutoShape 5"/>
            <p:cNvSpPr>
              <a:spLocks noChangeArrowheads="1"/>
            </p:cNvSpPr>
            <p:nvPr/>
          </p:nvSpPr>
          <p:spPr bwMode="auto">
            <a:xfrm>
              <a:off x="2563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4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6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вытянуть не могут.</a:t>
            </a:r>
          </a:p>
        </p:txBody>
      </p:sp>
      <p:pic>
        <p:nvPicPr>
          <p:cNvPr id="13319" name="Picture 10" descr="баб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92150"/>
            <a:ext cx="34147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24384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1" name="Запи5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94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 flipH="1">
            <a:off x="0" y="1125538"/>
            <a:ext cx="1963738" cy="3436937"/>
            <a:chOff x="2562" y="435"/>
            <a:chExt cx="1964" cy="3405"/>
          </a:xfrm>
        </p:grpSpPr>
        <p:sp>
          <p:nvSpPr>
            <p:cNvPr id="14348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349" name="AutoShape 5"/>
            <p:cNvSpPr>
              <a:spLocks noChangeArrowheads="1"/>
            </p:cNvSpPr>
            <p:nvPr/>
          </p:nvSpPr>
          <p:spPr bwMode="auto">
            <a:xfrm>
              <a:off x="2562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0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0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4342" name="Picture 9" descr="баб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65175"/>
            <a:ext cx="3414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Позвала бабка внучку. </a:t>
            </a:r>
          </a:p>
        </p:txBody>
      </p:sp>
      <p:pic>
        <p:nvPicPr>
          <p:cNvPr id="57356" name="Picture 12" descr="вну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1268413"/>
            <a:ext cx="27813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Запи5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7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301 C -0.00642 -0.01042 -0.0092 -0.01227 -0.01354 -0.02222 C -0.01476 -0.02477 -0.01528 -0.02847 -0.01667 -0.03056 C -0.01823 -0.0331 -0.02066 -0.03333 -0.02257 -0.03588 C -0.02431 -0.03796 -0.02535 -0.04167 -0.02691 -0.04398 C -0.03663 -0.05787 -0.04861 -0.06389 -0.05833 -0.07731 C -0.06684 -0.08889 -0.07465 -0.10347 -0.08368 -0.11296 C -0.11076 -0.1419 -0.08663 -0.11296 -0.1 -0.12986 C -0.10521 -0.12894 -0.11007 -0.1287 -0.11493 -0.12685 C -0.12552 -0.12384 -0.13194 -0.1037 -0.13889 -0.0912 C -0.14219 -0.07245 -0.1375 -0.09259 -0.14479 -0.07731 C -0.14931 -0.06782 -0.15191 -0.05324 -0.15677 -0.04398 C -0.15955 -0.03912 -0.16146 -0.03287 -0.16424 -0.02755 C -0.1684 -0.01991 -0.1783 -0.00671 -0.18368 -5.55112E-17 C -0.18715 -0.00162 -0.19149 -0.00255 -0.19392 -0.00856 C -0.19496 -0.01042 -0.19444 -0.01458 -0.19549 -0.01667 C -0.1967 -0.01921 -0.19878 -0.02014 -0.2 -0.02222 C -0.20174 -0.02477 -0.20312 -0.02731 -0.20451 -0.03056 C -0.20451 -0.03032 -0.21181 -0.05116 -0.21337 -0.05509 C -0.2158 -0.06181 -0.21927 -0.06019 -0.2224 -0.06366 C -0.23021 -0.07153 -0.23628 -0.0831 -0.24479 -0.08843 C -0.26128 -0.08056 -0.26059 -0.07731 -0.2717 -0.06088 C -0.27431 -0.05648 -0.28056 -0.04977 -0.28056 -0.04954 C -0.2875 -0.03056 -0.29844 -0.01505 -0.30746 -5.55112E-17 C -0.31059 0.00509 -0.31337 0.01111 -0.31649 0.01644 C -0.3184 0.0206 -0.32517 0.02222 -0.32517 0.02269 C -0.33871 0.01991 -0.35121 0.01968 -0.3625 0.00556 C -0.36753 -0.00856 -0.38385 -0.02222 -0.39236 -0.02755 C -0.3967 -0.02477 -0.39809 -0.02593 -0.39983 -0.01667 C -0.4033 0.00162 -0.39774 -5.55112E-17 -0.40417 -5.55112E-17 " pathEditMode="relative" rAng="0" ptsTypes="fffffffffffffffffffffffffffffA">
                                      <p:cBhvr>
                                        <p:cTn id="8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 rot="851395" flipH="1">
            <a:off x="179388" y="981075"/>
            <a:ext cx="1963737" cy="3436938"/>
            <a:chOff x="2562" y="435"/>
            <a:chExt cx="1964" cy="3405"/>
          </a:xfrm>
        </p:grpSpPr>
        <p:sp>
          <p:nvSpPr>
            <p:cNvPr id="15372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373" name="AutoShape 5"/>
            <p:cNvSpPr>
              <a:spLocks noChangeArrowheads="1"/>
            </p:cNvSpPr>
            <p:nvPr/>
          </p:nvSpPr>
          <p:spPr bwMode="auto">
            <a:xfrm>
              <a:off x="2562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4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4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5366" name="Picture 9" descr="баб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95">
            <a:off x="2627313" y="765175"/>
            <a:ext cx="3414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дед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011">
            <a:off x="1258888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0" y="5451475"/>
            <a:ext cx="914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Внучка за бабку, бабка за дедку,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дедка за репку: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тянут-потянут, </a:t>
            </a:r>
          </a:p>
        </p:txBody>
      </p:sp>
      <p:pic>
        <p:nvPicPr>
          <p:cNvPr id="15370" name="Picture 12" descr="внуч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259">
            <a:off x="4643438" y="1773238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Запи59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1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583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8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 rot="21533141" flipH="1">
            <a:off x="0" y="1196975"/>
            <a:ext cx="1963738" cy="3436938"/>
            <a:chOff x="2562" y="435"/>
            <a:chExt cx="1964" cy="3405"/>
          </a:xfrm>
        </p:grpSpPr>
        <p:sp>
          <p:nvSpPr>
            <p:cNvPr id="16396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5237" name="AutoShape 5"/>
            <p:cNvSpPr>
              <a:spLocks noChangeArrowheads="1"/>
            </p:cNvSpPr>
            <p:nvPr/>
          </p:nvSpPr>
          <p:spPr bwMode="auto">
            <a:xfrm>
              <a:off x="2563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8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6390" name="Picture 9" descr="баб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3414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вытянуть не могут.</a:t>
            </a:r>
          </a:p>
        </p:txBody>
      </p:sp>
      <p:pic>
        <p:nvPicPr>
          <p:cNvPr id="16394" name="Picture 13" descr="внуч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7" name="Запи6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95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 flipH="1">
            <a:off x="0" y="1196975"/>
            <a:ext cx="1963738" cy="3436938"/>
            <a:chOff x="2562" y="435"/>
            <a:chExt cx="1964" cy="3405"/>
          </a:xfrm>
        </p:grpSpPr>
        <p:sp>
          <p:nvSpPr>
            <p:cNvPr id="17422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397" name="AutoShape 5"/>
            <p:cNvSpPr>
              <a:spLocks noChangeArrowheads="1"/>
            </p:cNvSpPr>
            <p:nvPr/>
          </p:nvSpPr>
          <p:spPr bwMode="auto">
            <a:xfrm>
              <a:off x="2562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4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2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7414" name="Picture 9" descr="баб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34147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7417" name="Picture 12" descr="внуч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3" descr="ж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205038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20" name="Rectangle 16"/>
          <p:cNvSpPr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</a:rPr>
              <a:t>Кликнула внучка Жучку.</a:t>
            </a:r>
          </a:p>
        </p:txBody>
      </p:sp>
      <p:pic>
        <p:nvPicPr>
          <p:cNvPr id="59411" name="Запи6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9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32864 -0.001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 rot="1266357" flipH="1">
            <a:off x="179388" y="1268413"/>
            <a:ext cx="1963737" cy="3436937"/>
            <a:chOff x="2562" y="435"/>
            <a:chExt cx="1964" cy="3405"/>
          </a:xfrm>
        </p:grpSpPr>
        <p:sp>
          <p:nvSpPr>
            <p:cNvPr id="18446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auto">
            <a:xfrm>
              <a:off x="2563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8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6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8438" name="Picture 9" descr="ба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640">
            <a:off x="2339975" y="765175"/>
            <a:ext cx="34147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993">
            <a:off x="1187450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8441" name="Picture 12" descr="вну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7226">
            <a:off x="4643438" y="1341438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0" y="5451475"/>
            <a:ext cx="914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Жучка за внучку, внучка за бабку,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бабка за дедку, дедка за репку: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тянут-потянут, </a:t>
            </a:r>
          </a:p>
        </p:txBody>
      </p:sp>
      <p:pic>
        <p:nvPicPr>
          <p:cNvPr id="18444" name="Picture 13" descr="ж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903">
            <a:off x="6011863" y="2781300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Запи61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1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67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0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 rot="6823" flipH="1">
            <a:off x="0" y="1196975"/>
            <a:ext cx="1963738" cy="3436938"/>
            <a:chOff x="2562" y="435"/>
            <a:chExt cx="1964" cy="3405"/>
          </a:xfrm>
        </p:grpSpPr>
        <p:sp>
          <p:nvSpPr>
            <p:cNvPr id="19470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6261" name="AutoShape 5"/>
            <p:cNvSpPr>
              <a:spLocks noChangeArrowheads="1"/>
            </p:cNvSpPr>
            <p:nvPr/>
          </p:nvSpPr>
          <p:spPr bwMode="auto">
            <a:xfrm>
              <a:off x="2563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2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0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9462" name="Picture 9" descr="ба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3414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24384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9465" name="Picture 12" descr="вну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3" descr="ж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вытянуть не могут.</a:t>
            </a:r>
          </a:p>
        </p:txBody>
      </p:sp>
      <p:pic>
        <p:nvPicPr>
          <p:cNvPr id="96273" name="Запи62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96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7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 flipH="1">
            <a:off x="0" y="1125538"/>
            <a:ext cx="1963738" cy="3436937"/>
            <a:chOff x="2562" y="435"/>
            <a:chExt cx="1964" cy="3405"/>
          </a:xfrm>
        </p:grpSpPr>
        <p:sp>
          <p:nvSpPr>
            <p:cNvPr id="20495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613" name="AutoShape 5"/>
            <p:cNvSpPr>
              <a:spLocks noChangeArrowheads="1"/>
            </p:cNvSpPr>
            <p:nvPr/>
          </p:nvSpPr>
          <p:spPr bwMode="auto">
            <a:xfrm>
              <a:off x="2562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7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4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0486" name="Picture 9" descr="ба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34147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0489" name="Picture 12" descr="вну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3" descr="ж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49500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14" descr="ко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3" y="2636838"/>
            <a:ext cx="17510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Rectangle 22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</a:rPr>
              <a:t>Кликнула Жучка кошку.</a:t>
            </a:r>
          </a:p>
        </p:txBody>
      </p:sp>
      <p:pic>
        <p:nvPicPr>
          <p:cNvPr id="68633" name="Запи64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68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9983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ru-RU" altLang="ru-RU" sz="7200" smtClean="0">
                <a:hlinkClick r:id="rId2" action="ppaction://hlinksldjump"/>
              </a:rPr>
              <a:t>«Репка»</a:t>
            </a:r>
            <a:endParaRPr lang="ru-RU" altLang="ru-RU" sz="7200" smtClean="0"/>
          </a:p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ru-RU" altLang="ru-RU" sz="7200" smtClean="0">
                <a:hlinkClick r:id="rId3" action="ppaction://hlinksldjump"/>
              </a:rPr>
              <a:t>«Курочка Ряба»</a:t>
            </a:r>
            <a:endParaRPr lang="ru-RU" altLang="ru-RU" sz="7200" smtClean="0"/>
          </a:p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ru-RU" altLang="ru-RU" sz="7200" smtClean="0">
                <a:hlinkClick r:id="rId4" action="ppaction://hlinksldjump"/>
              </a:rPr>
              <a:t>«Колобок»</a:t>
            </a:r>
            <a:endParaRPr lang="ru-RU" altLang="ru-RU" sz="7200" smtClean="0"/>
          </a:p>
        </p:txBody>
      </p:sp>
      <p:sp>
        <p:nvSpPr>
          <p:cNvPr id="3075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281738"/>
            <a:ext cx="576262" cy="5762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 rot="859812" flipH="1">
            <a:off x="179388" y="1125538"/>
            <a:ext cx="1963737" cy="3436937"/>
            <a:chOff x="2562" y="435"/>
            <a:chExt cx="1964" cy="3405"/>
          </a:xfrm>
        </p:grpSpPr>
        <p:sp>
          <p:nvSpPr>
            <p:cNvPr id="21519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637" name="AutoShape 5"/>
            <p:cNvSpPr>
              <a:spLocks noChangeArrowheads="1"/>
            </p:cNvSpPr>
            <p:nvPr/>
          </p:nvSpPr>
          <p:spPr bwMode="auto">
            <a:xfrm>
              <a:off x="2563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21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8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1510" name="Picture 9" descr="ба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857">
            <a:off x="2339975" y="765175"/>
            <a:ext cx="34147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151">
            <a:off x="971550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1513" name="Picture 12" descr="вну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541">
            <a:off x="4202113" y="1528763"/>
            <a:ext cx="25241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5" name="Rectangle 17"/>
          <p:cNvSpPr>
            <a:spLocks noChangeArrowheads="1"/>
          </p:cNvSpPr>
          <p:nvPr/>
        </p:nvSpPr>
        <p:spPr bwMode="auto">
          <a:xfrm>
            <a:off x="0" y="5013325"/>
            <a:ext cx="9144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Кошка за Жучку, Жучка за внучку,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внучка за бабку, бабка за дедку,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дедка за репку: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тянут-потянут, </a:t>
            </a:r>
          </a:p>
        </p:txBody>
      </p:sp>
      <p:pic>
        <p:nvPicPr>
          <p:cNvPr id="21516" name="Picture 13" descr="ж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57">
            <a:off x="5435600" y="2852738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4" descr="ко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657">
            <a:off x="7164388" y="3357563"/>
            <a:ext cx="17510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2" name="Запи64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69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5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 rot="72354" flipH="1">
            <a:off x="0" y="1125538"/>
            <a:ext cx="1963738" cy="3436937"/>
            <a:chOff x="2562" y="435"/>
            <a:chExt cx="1964" cy="3405"/>
          </a:xfrm>
        </p:grpSpPr>
        <p:sp>
          <p:nvSpPr>
            <p:cNvPr id="22543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7285" name="AutoShape 5"/>
            <p:cNvSpPr>
              <a:spLocks noChangeArrowheads="1"/>
            </p:cNvSpPr>
            <p:nvPr/>
          </p:nvSpPr>
          <p:spPr bwMode="auto">
            <a:xfrm>
              <a:off x="2562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2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2534" name="Picture 9" descr="ба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3414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2537" name="Picture 12" descr="вну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25241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ж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40" name="Picture 15" descr="ко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36838"/>
            <a:ext cx="17510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вытянуть не могут.</a:t>
            </a:r>
          </a:p>
        </p:txBody>
      </p:sp>
      <p:pic>
        <p:nvPicPr>
          <p:cNvPr id="97298" name="Запи6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97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9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 flipH="1">
            <a:off x="0" y="1052513"/>
            <a:ext cx="1963738" cy="3436937"/>
            <a:chOff x="2562" y="435"/>
            <a:chExt cx="1964" cy="3405"/>
          </a:xfrm>
        </p:grpSpPr>
        <p:sp>
          <p:nvSpPr>
            <p:cNvPr id="23568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>
              <a:off x="2562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0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6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3558" name="Picture 9" descr="ба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92150"/>
            <a:ext cx="3414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3561" name="Picture 12" descr="вну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68413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ж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4" descr="ко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65400"/>
            <a:ext cx="17510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15" descr="мыш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284538"/>
            <a:ext cx="103981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</a:rPr>
              <a:t>Кликнула кошка мышку.</a:t>
            </a:r>
          </a:p>
        </p:txBody>
      </p:sp>
      <p:pic>
        <p:nvPicPr>
          <p:cNvPr id="70676" name="Запи6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70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 -0.0071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7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" descr="Коричневый мрамор"/>
          <p:cNvSpPr>
            <a:spLocks noChangeArrowheads="1"/>
          </p:cNvSpPr>
          <p:nvPr/>
        </p:nvSpPr>
        <p:spPr bwMode="auto">
          <a:xfrm>
            <a:off x="0" y="3429000"/>
            <a:ext cx="9144000" cy="5762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 rot="1114289" flipH="1">
            <a:off x="179388" y="836613"/>
            <a:ext cx="1963737" cy="3436937"/>
            <a:chOff x="2562" y="435"/>
            <a:chExt cx="1964" cy="3405"/>
          </a:xfrm>
        </p:grpSpPr>
        <p:sp>
          <p:nvSpPr>
            <p:cNvPr id="24593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685" name="AutoShape 5"/>
            <p:cNvSpPr>
              <a:spLocks noChangeArrowheads="1"/>
            </p:cNvSpPr>
            <p:nvPr/>
          </p:nvSpPr>
          <p:spPr bwMode="auto">
            <a:xfrm>
              <a:off x="2562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5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1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4583" name="Picture 9" descr="баб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822">
            <a:off x="2339975" y="765175"/>
            <a:ext cx="34147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дед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313">
            <a:off x="1042988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0" y="4941888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24586" name="Rectangle 18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0" y="4911725"/>
            <a:ext cx="914400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ru-RU" altLang="ru-RU" sz="3200">
                <a:solidFill>
                  <a:schemeClr val="bg1"/>
                </a:solidFill>
              </a:rPr>
              <a:t>Мышка за кошку, кошка за Жучку,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Жучка за внучку, внучка за бабку,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бабка за дедку, дедка за репку: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тянут-потянут…</a:t>
            </a:r>
          </a:p>
        </p:txBody>
      </p:sp>
      <p:pic>
        <p:nvPicPr>
          <p:cNvPr id="24588" name="Picture 12" descr="внуч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805">
            <a:off x="4140200" y="1773238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5" descr="мы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616">
            <a:off x="8104188" y="4005263"/>
            <a:ext cx="103981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кош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658">
            <a:off x="7019925" y="3213100"/>
            <a:ext cx="17510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3" descr="жуч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366">
            <a:off x="5364163" y="2636838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Запи67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4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71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0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Коричневый мрамор"/>
          <p:cNvSpPr>
            <a:spLocks noChangeArrowheads="1"/>
          </p:cNvSpPr>
          <p:nvPr/>
        </p:nvSpPr>
        <p:spPr bwMode="auto">
          <a:xfrm>
            <a:off x="0" y="3429000"/>
            <a:ext cx="9144000" cy="5762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4" name="Rectangle 8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25606" name="Picture 10" descr="баб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822">
            <a:off x="2339975" y="765175"/>
            <a:ext cx="34147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дед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313">
            <a:off x="1042988" y="981075"/>
            <a:ext cx="24384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0" y="4941888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0" y="4911725"/>
            <a:ext cx="914400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ru-RU" altLang="ru-RU" sz="3200">
                <a:solidFill>
                  <a:schemeClr val="bg1"/>
                </a:solidFill>
              </a:rPr>
              <a:t>Мышка за кошку, кошка за Жучку,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Жучка за внучку, внучка за бабку,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бабка за дедку, дедка за репку: </a:t>
            </a:r>
            <a:br>
              <a:rPr lang="ru-RU" altLang="ru-RU" sz="3200">
                <a:solidFill>
                  <a:schemeClr val="bg1"/>
                </a:solidFill>
              </a:rPr>
            </a:br>
            <a:r>
              <a:rPr lang="ru-RU" altLang="ru-RU" sz="3200">
                <a:solidFill>
                  <a:schemeClr val="bg1"/>
                </a:solidFill>
              </a:rPr>
              <a:t>тянут-потянут…</a:t>
            </a:r>
          </a:p>
        </p:txBody>
      </p:sp>
      <p:pic>
        <p:nvPicPr>
          <p:cNvPr id="25611" name="Picture 15" descr="внуч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805">
            <a:off x="4140200" y="1773238"/>
            <a:ext cx="256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6" descr="мыш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616">
            <a:off x="8104188" y="4005263"/>
            <a:ext cx="103981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7" descr="кош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658">
            <a:off x="7019925" y="3213100"/>
            <a:ext cx="17510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8" descr="жуч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366">
            <a:off x="5364163" y="2636838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5" name="Group 4"/>
          <p:cNvGrpSpPr>
            <a:grpSpLocks/>
          </p:cNvGrpSpPr>
          <p:nvPr/>
        </p:nvGrpSpPr>
        <p:grpSpPr bwMode="auto">
          <a:xfrm rot="1114289" flipH="1">
            <a:off x="179388" y="836613"/>
            <a:ext cx="1963737" cy="3436937"/>
            <a:chOff x="2562" y="435"/>
            <a:chExt cx="1964" cy="3405"/>
          </a:xfrm>
        </p:grpSpPr>
        <p:sp>
          <p:nvSpPr>
            <p:cNvPr id="25616" name="Oval 5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0358" name="AutoShape 6"/>
            <p:cNvSpPr>
              <a:spLocks noChangeArrowheads="1"/>
            </p:cNvSpPr>
            <p:nvPr/>
          </p:nvSpPr>
          <p:spPr bwMode="auto">
            <a:xfrm>
              <a:off x="2562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18" name="Freeform 7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17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0" y="3068638"/>
            <a:ext cx="9144000" cy="37893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0" y="4941888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grpSp>
        <p:nvGrpSpPr>
          <p:cNvPr id="72724" name="Group 20"/>
          <p:cNvGrpSpPr>
            <a:grpSpLocks/>
          </p:cNvGrpSpPr>
          <p:nvPr/>
        </p:nvGrpSpPr>
        <p:grpSpPr bwMode="auto">
          <a:xfrm>
            <a:off x="827088" y="765175"/>
            <a:ext cx="7102475" cy="4727575"/>
            <a:chOff x="521" y="482"/>
            <a:chExt cx="4474" cy="2978"/>
          </a:xfrm>
        </p:grpSpPr>
        <p:pic>
          <p:nvPicPr>
            <p:cNvPr id="26642" name="Picture 9" descr="баб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822">
              <a:off x="521" y="663"/>
              <a:ext cx="2151" cy="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Picture 10" descr="дед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7209">
              <a:off x="2200" y="482"/>
              <a:ext cx="1536" cy="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Picture 12" descr="внуч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3817">
              <a:off x="3379" y="1298"/>
              <a:ext cx="1616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17" name="Picture 13" descr="жу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366">
            <a:off x="5148263" y="4292600"/>
            <a:ext cx="2339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14" descr="кош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658">
            <a:off x="2051050" y="4652963"/>
            <a:ext cx="17510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17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вытащили репку!</a:t>
            </a:r>
          </a:p>
        </p:txBody>
      </p:sp>
      <p:grpSp>
        <p:nvGrpSpPr>
          <p:cNvPr id="26634" name="Group 3"/>
          <p:cNvGrpSpPr>
            <a:grpSpLocks/>
          </p:cNvGrpSpPr>
          <p:nvPr/>
        </p:nvGrpSpPr>
        <p:grpSpPr bwMode="auto">
          <a:xfrm rot="21349291" flipH="1">
            <a:off x="3419475" y="2636838"/>
            <a:ext cx="1963738" cy="3436937"/>
            <a:chOff x="2562" y="435"/>
            <a:chExt cx="1964" cy="3405"/>
          </a:xfrm>
        </p:grpSpPr>
        <p:sp>
          <p:nvSpPr>
            <p:cNvPr id="26639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709" name="AutoShape 5"/>
            <p:cNvSpPr>
              <a:spLocks noChangeArrowheads="1"/>
            </p:cNvSpPr>
            <p:nvPr/>
          </p:nvSpPr>
          <p:spPr bwMode="auto">
            <a:xfrm>
              <a:off x="2564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2719" name="Picture 15" descr="мыш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616">
            <a:off x="3995738" y="3573463"/>
            <a:ext cx="103981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AutoShape 1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539750" cy="5492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2727" name="Запи7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AutoShape 2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18250"/>
            <a:ext cx="539750" cy="5397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72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78 0.00694 C 0.1401 0.00301 0.13212 -0.01528 0.12292 -0.02338 C 0.1158 -0.03796 0.1059 -0.03912 0.0941 -0.04352 C 0.08108 -0.04838 0.06806 -0.05324 0.05469 -0.05579 C 0.04479 -0.05995 0.03455 -0.06157 0.02448 -0.06574 C -0.0191 -0.06458 -0.04688 -0.06898 -0.08316 -0.0456 C -0.08819 -0.03889 -0.09201 -0.03773 -0.09826 -0.03356 C -0.10347 -0.02616 -0.10868 -0.01898 -0.11493 -0.01319 C -0.11858 -0.00579 -0.12309 0.00023 -0.12708 0.00694 C -0.12813 0.0088 -0.12917 0.01088 -0.13004 0.01296 C -0.13125 0.01551 -0.13316 0.02407 -0.13316 0.02106 C -0.13316 0.00625 -0.12274 -0.00694 -0.11337 -0.01134 C -0.1099 -0.01852 -0.10729 -0.0206 -0.10122 -0.02338 C -0.09653 -0.02963 -0.07708 -0.05093 -0.07101 -0.0537 C -0.06719 -0.05833 -0.06858 -0.05764 -0.06337 -0.05972 C -0.05938 -0.06134 -0.05122 -0.06389 -0.05122 -0.06366 C -0.03142 -0.06227 -0.02778 -0.06065 -0.01198 -0.05579 C -0.00573 -0.04745 -0.01215 -0.05532 -0.00122 -0.0456 C 0.01441 -0.03171 0.01285 -0.0338 0.03507 -0.03148 C 0.04184 -0.02824 0.04722 -0.02269 0.05469 -0.0213 C 0.06424 -0.01968 0.08351 -0.01736 0.08351 -0.01713 C 0.08663 -0.01458 0.0901 -0.01273 0.09271 -0.00926 C 0.09375 -0.00787 0.09444 -0.00625 0.09566 -0.00509 C 0.1059 0.00417 0.09792 -0.00602 0.10625 0.00278 C 0.10955 0.00625 0.11319 0.0125 0.11684 0.01505 C 0.12257 0.01898 0.13038 0.02037 0.13663 0.02315 C 0.13837 0.02384 0.13351 0.0206 0.13212 0.01898 C 0.12882 0.01551 0.12587 0.01088 0.12292 0.00694 C 0.11562 -0.00278 0.10885 -0.01713 0.09878 -0.0213 C 0.09115 -0.03148 0.10087 -0.01898 0.09115 -0.0294 C 0.08316 -0.03796 0.09323 -0.0287 0.08507 -0.03958 C 0.08003 -0.0463 0.07361 -0.05139 0.06684 -0.0537 C 0.04167 -0.05301 0.01632 -0.05301 -0.00885 -0.05162 C -0.01754 -0.05116 -0.02587 -0.04259 -0.03455 -0.04167 C -0.04514 -0.04051 -0.0559 -0.04028 -0.06649 -0.03958 C -0.07326 -0.03333 -0.08438 -0.02731 -0.09219 -0.02546 C -0.10139 -0.01319 -0.09653 -0.01736 -0.1059 -0.01134 C -0.10694 -0.00926 -0.10747 -0.00671 -0.10885 -0.00509 C -0.11007 -0.0037 -0.11215 -0.0044 -0.11337 -0.00324 C -0.11632 -0.00046 -0.1191 0.00301 -0.12101 0.00694 C -0.12205 0.00903 -0.12552 0.01435 -0.12396 0.01296 C -0.12101 0.01019 -0.11788 0.00764 -0.11493 0.00486 C -0.11163 0.00185 -0.11024 -0.00347 -0.10729 -0.00718 C -0.10122 -0.03218 -0.10781 -0.01157 -0.10122 -0.02338 C -0.09566 -0.0331 -0.09601 -0.03773 -0.08767 -0.04167 C -0.08385 -0.04653 -0.08056 -0.04745 -0.07552 -0.04954 C -0.04115 -0.04884 -0.00694 -0.04954 0.02743 -0.04769 C 0.03073 -0.04745 0.03351 -0.04491 0.03663 -0.04352 C 0.04479 -0.03981 0.05382 -0.04236 0.06233 -0.04167 C 0.06996 -0.03819 0.07517 -0.02917 0.08212 -0.02338 C 0.08698 -0.01366 0.08819 -0.00532 0.09722 -0.00116 C 0.1092 0.01481 0.12378 0.01852 0.13958 0.025 C 0.1401 0.02708 0.14149 0.02917 0.14115 0.03125 C 0.1408 0.0331 0.13941 0.03588 0.13802 0.03519 C 0.13351 0.03241 0.13108 0.02569 0.12743 0.02106 C 0.12378 0.00556 0.12882 0.02361 0.12292 0.01088 C 0.11927 0.00301 0.12378 0.00602 0.1184 -0.00116 C 0.11493 -0.00579 0.1099 -0.00926 0.10625 -0.01319 C 0.10451 -0.01505 0.10208 -0.01991 0.10017 -0.0213 C 0.09878 -0.02245 0.09705 -0.02245 0.09566 -0.02338 C 0.07951 -0.03426 0.10104 -0.02083 0.08802 -0.03148 C 0.08733 -0.03218 0.07986 -0.03495 0.07899 -0.03542 C 0.05556 -0.06852 0.01944 -0.05671 -0.01198 -0.05764 C -0.03333 -0.06505 -0.01979 -0.06204 -0.05278 -0.05972 C -0.06337 -0.05486 -0.07344 -0.05139 -0.08455 -0.04954 C -0.08976 -0.04745 -0.09149 -0.04375 -0.0967 -0.04167 C -0.10313 -0.03588 -0.10747 -0.02778 -0.11337 -0.0213 C -0.11476 -0.01968 -0.11632 -0.01829 -0.11788 -0.01736 C -0.12083 -0.01551 -0.12708 -0.01319 -0.12708 -0.01296 C -0.12969 -0.00764 -0.13264 -0.0037 -0.13611 0.00093 C -0.13715 0.00231 -0.13819 0.00347 -0.13924 0.00486 C -0.14028 0.00625 -0.14219 0.00903 -0.14219 0.00926 C -0.13663 -0.01319 -0.14427 -0.0419 -0.13004 -0.05972 C -0.12951 -0.06181 -0.12969 -0.06435 -0.12865 -0.06574 C -0.12743 -0.06736 -0.12552 -0.0669 -0.12396 -0.06782 C -0.11997 -0.0706 -0.11944 -0.07176 -0.11649 -0.07593 C -0.11597 -0.07801 -0.11597 -0.08056 -0.11493 -0.08194 C -0.11389 -0.08333 -0.11181 -0.08287 -0.11042 -0.08403 C -0.10938 -0.08472 -0.10521 -0.09097 -0.10434 -0.09213 C -0.0717 -0.09097 -0.03559 -0.09282 -0.00278 -0.08611 C 0.0151 -0.07778 0.03646 -0.07917 0.05469 -0.07801 C 0.0566 -0.07731 0.06319 -0.07523 0.06545 -0.07384 C 0.07448 -0.06806 0.07969 -0.05625 0.08958 -0.05162 C 0.09323 -0.04699 0.09826 -0.04444 0.10174 -0.03958 C 0.11181 -0.02523 0.12413 -0.01574 0.13802 -0.00926 C 0.14323 -0.00231 0.14514 -0.00255 0.14878 0.00694 Z " pathEditMode="relative" rAng="0" ptsTypes="fffffffffffffffffffffffffffffffffffffff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-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C 0.00052 -0.01204 0.00451 -0.04792 0.00156 -0.03634 C 0.00104 -0.03426 0.00035 -0.03241 5.55556E-7 -0.03032 C -0.00156 -0.02292 -0.00191 -0.01505 -0.00451 -0.0081 C -0.00538 -0.00602 -0.0066 -0.00417 -0.00764 -0.00208 C -0.0092 0.00625 -0.0099 0.01296 -0.01372 0.02014 C -0.01476 0.01875 -0.01667 0.01782 -0.01667 0.01597 C -0.01667 0.0125 -0.01458 0.00926 -0.01372 0.00602 C -0.00938 -0.00972 -0.01267 -0.00185 -0.00764 -0.01227 C -0.00104 -0.05394 -0.01458 0.05162 -0.00156 0.01597 C -0.00017 0.00718 0.00243 0.00208 0.00451 -0.00625 C 0.00556 -0.01806 0.00625 -0.02755 0.00903 -0.03843 C 0.01163 0.03148 0.00851 0.00787 0.01354 -0.01412 C 0.01597 -0.03889 0.0158 -0.05995 0.01823 0.00393 C 0.02187 -0.01204 0.025 -0.02824 0.03177 -0.04259 C 0.03056 -0.02755 0.02969 -0.01088 0.02726 0.00393 C 0.02604 0.01088 0.02396 0.01713 0.02274 0.02407 C 0.02326 0.01597 0.02361 0.0081 0.02413 -1.11111E-6 C 0.02465 -0.00671 0.025 -0.01366 0.02569 -0.02037 C 0.02604 -0.02315 0.02743 -0.03125 0.02726 -0.02847 C 0.02621 -0.01458 0.02535 0.01597 0.01667 0.02824 C 0.00816 -0.0044 0.01701 0.03194 0.01354 -0.06065 C 0.01354 -0.06273 0.01267 -0.05671 0.01215 -0.05463 C 0.00781 -0.0375 0.00955 -0.04653 0.00608 -0.02639 C 0.00156 0.00023 -0.00417 0.02639 -0.0092 0.05255 C -0.0125 0.03287 -0.00764 0.00185 -0.00451 -0.01829 C -0.00504 -0.03102 -0.00469 -0.04398 -0.00608 -0.05671 C -0.00642 -0.05949 -0.00729 -0.05139 -0.00764 -0.04861 C -0.00833 -0.04444 -0.00868 -0.04051 -0.0092 -0.03634 C -0.01111 -0.02292 -0.01285 -0.00949 -0.0151 0.00393 C -0.01458 0.00995 -0.01424 0.02824 -0.01372 0.02222 C -0.01233 0.00347 -0.01302 -0.01551 -0.01215 -0.03449 C -0.01181 -0.0419 -0.00451 -0.05463 -0.00451 -0.05463 C -0.00399 -0.05255 -0.0033 -0.05069 -0.00313 -0.04861 C -0.00017 0.02176 -0.00764 0.03819 0.00608 -0.01227 L 0.00608 -0.01227 C 0.00712 -0.01435 0.00799 -0.0162 0.00903 -0.01829 C 0.01076 -0.03148 0.01545 -0.04236 0.01962 -0.05463 C 0.02569 -0.07292 0.02049 -0.05417 0.02413 -0.06875 C 0.02465 -0.07083 0.02569 -0.07685 0.02569 -0.07477 C 0.02569 -0.0713 0.02361 -0.0625 0.02274 -0.05857 C 0.02118 -0.04144 0.01944 -0.02454 0.0151 -0.0081 C 0.01267 -0.01782 0.01545 -0.025 0.01667 -0.03449 C 0.01736 -0.03982 0.01806 -0.05602 0.01823 -0.05069 C 0.01892 -0.03102 0.01823 -0.01157 0.01823 0.0081 " pathEditMode="relative" ptsTypes="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02592 C 0.00712 0.00509 0.00903 -0.01135 0.01354 -0.03056 C 0.01302 -0.03334 0.01423 -0.03866 0.01215 -0.03866 C 0.01059 -0.03866 0.00816 -0.02639 0.00746 -0.02454 C 0.0026 -0.01042 0.00069 -0.00649 -0.00156 0.00787 C 0.00139 0.053 -0.0007 0.02777 0.00295 0.01388 C 0.00503 -0.00857 0.00764 -0.0301 0.00903 -0.05278 C 0.00851 -0.02037 0.00694 0.0118 0.00746 0.04421 C 0.00746 0.04675 0.01007 0.0405 0.01059 0.03819 C 0.02257 -0.00834 0.00469 0.04791 0.0151 0.0199 C 0.02014 0.00648 0.02239 -0.01019 0.02882 -0.02246 C 0.03073 -0.03056 0.03177 -0.03866 0.03333 -0.04676 C 0.03941 -0.02014 0.03854 0.00972 0.03177 0.03611 C 0.03055 -0.01621 0.03107 -0.0176 0.02726 -0.05278 C 0.01962 -0.04931 0.01996 -0.03982 0.01666 -0.03056 C 0.01146 -0.01644 0.00764 -0.00232 0.00295 0.0118 C 0.00069 0.01851 0.00104 0.02291 -0.00313 0.028 C -0.0099 0.00925 -0.00399 0.028 -0.00764 -0.01042 C -0.00816 -0.01644 -0.01059 -0.02848 -0.01059 -0.02825 C -0.01007 -0.01158 -0.01094 0.00532 -0.0092 0.02199 C -0.00903 0.0243 -0.00729 0.01782 -0.00608 0.01597 C 0.00416 -0.00116 -0.0158 0.03703 0.00295 -0.00024 C 0.00712 -0.00834 0.01267 -0.01621 0.01666 -0.02454 C 0.02048 -0.03241 0.02101 -0.04028 0.02569 -0.04676 C 0.02639 -0.04977 0.02882 -0.05834 0.02882 -0.06088 C 0.02882 -0.06297 0.0276 -0.05695 0.02726 -0.05487 C 0.02656 -0.05162 0.02621 -0.04815 0.02569 -0.04468 C 0.02344 -0.02848 0.02048 -0.0125 0.01805 0.0037 C 0.01528 0.02291 0.0184 0.00486 0.01354 0.03009 C 0.01319 0.03217 0.01146 0.03796 0.01215 0.03611 C 0.01562 0.02685 0.01753 0.01713 0.02118 0.00787 C 0.02326 0.00231 0.02309 -0.00533 0.02569 -0.01042 C 0.02691 -0.01274 0.02899 -0.01412 0.03021 -0.01644 C 0.03455 -0.02431 0.03819 -0.03287 0.04236 -0.04075 C 0.0434 -0.04283 0.04548 -0.04676 0.04548 -0.04653 C 0.04601 -0.02385 0.04583 -0.00093 0.04687 0.02199 C 0.04705 0.02476 0.04844 0.01666 0.04844 0.01388 C 0.04844 -0.0044 0.04774 -0.00278 0.04392 -0.01644 C 0.03819 -0.03704 0.0309 -0.06042 0.01666 -0.07292 C 0.00642 -0.07084 0.00677 -0.07107 0.00139 -0.06088 C 0.00087 -0.0588 0.00087 -0.05672 1.94444E-6 -0.05487 C -0.0007 -0.05325 -0.00261 -0.05255 -0.00313 -0.0507 C -0.01042 -0.02825 0.00243 -0.05278 -0.0092 -0.03264 C -0.01215 -0.01968 -0.01007 -0.02848 -0.01667 -0.00625 C -0.01945 0.00324 -0.02031 0.01435 -0.02274 0.02407 C -0.02222 0.02615 -0.02274 0.02939 -0.02118 0.03009 C -0.01979 0.03055 -0.01893 0.02754 -0.01823 0.02592 C -0.0158 0.02037 -0.01511 0.01203 -0.01372 0.00578 C -0.01285 0.00162 -0.01059 -0.00625 -0.01059 -0.00602 C -0.0092 -0.05093 -0.00625 -0.0625 -0.01059 -0.0426 C -0.01215 -0.02686 -0.01528 -0.01343 -0.01823 0.00185 C -0.01875 0.00439 -0.01927 0.00717 -0.01979 0.00972 C -0.02031 0.0125 -0.0224 0.02013 -0.02118 0.01782 C -0.01511 0.00717 -0.01615 0.00393 -0.01372 -0.00625 C -0.01285 -0.01042 -0.01059 -0.01852 -0.01059 -0.01829 C -0.01111 -0.02987 -0.01007 -0.04167 -0.01215 -0.05278 C -0.0125 -0.05487 -0.0158 -0.05232 -0.01667 -0.0507 C -0.02274 -0.03959 -0.02361 -0.01366 -0.02587 -0.00024 C -0.02709 0.00648 -0.02778 0.01319 -0.02882 0.0199 C -0.02934 0.02338 -0.03038 0.03009 -0.03038 0.03032 C -0.02986 0.03402 -0.0309 0.03935 -0.02882 0.04213 C -0.02761 0.04375 -0.02691 0.03796 -0.02587 0.03611 C -0.02292 0.03055 -0.01979 0.02523 -0.01667 0.0199 C -0.01215 0.0118 -0.00764 0.0037 -0.00313 -0.0044 C 0.00104 -0.02061 0.01493 -0.04491 0.02569 -0.05487 C 0.04149 -0.04028 0.03107 -0.0051 0.03021 0.01597 C 0.03003 0.01805 0.02882 0.02407 0.02882 0.02199 C 0.02882 0.00879 0.03559 -0.00787 0.0408 -0.01852 C 0.04427 -0.03681 0.04253 -0.0294 0.04548 -0.04075 C 0.04739 -0.03218 0.05156 0.00532 0.05 0.01388 C 0.04948 0.01666 0.04705 0.00995 0.04548 0.00787 C 0.04375 0.00092 0.04323 -0.00672 0.03941 -0.0125 C 0.03715 -0.01598 0.03177 -0.02246 0.03177 -0.02223 C 0.02812 -0.03241 0.02604 -0.04121 0.01805 -0.04468 C 0.01649 -0.04399 0.01476 -0.04399 0.01354 -0.0426 C 0.01215 -0.04098 0.00121 -0.02176 1.94444E-6 -0.01852 C -0.00295 -0.01088 -0.00452 -0.00232 -0.0092 0.0037 C -0.00868 -0.00162 -0.00781 -0.00718 -0.00764 -0.0125 C -0.00521 -0.06667 -0.01875 -0.06991 -0.00156 -0.06297 C 0.00816 -0.04931 0.01076 -0.04144 0.0151 -0.02454 C 0.01337 -0.01112 0.00903 0.00092 0.00607 0.01388 C 0.0066 -0.00371 0.00746 -0.02107 0.00746 -0.03866 C 0.00746 -0.04075 0.00746 -0.04561 0.00607 -0.04468 C 0.00451 -0.04352 0.00173 -0.022 0.00139 -0.02037 C 0.00087 -0.01366 1.94444E-6 -0.00024 1.94444E-6 4.44444E-6 " pathEditMode="relative" rAng="0" ptsTypes="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5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0052 -0.01273 0.00069 -0.02569 0.00139 -0.03842 C 0.00156 -0.04259 0.00121 -0.04722 0.00295 -0.05046 C 0.00382 -0.05231 0.00399 -0.04652 0.00451 -0.04444 C 0.00833 -0.0287 0.00573 -0.03634 0.01059 -0.0243 C 0.01215 -0.01504 0.01076 -0.00463 0.01354 0.00417 C 0.01458 0.00741 0.01441 -0.00277 0.0151 -0.00602 C 0.01771 -0.01736 0.02048 -0.0287 0.02257 -0.04027 C 0.02309 -0.04768 0.02292 -0.05532 0.02413 -0.0625 C 0.02517 -0.06898 0.03194 -0.07523 0.03472 -0.08078 C 0.03281 -0.00115 0.03646 -0.01203 0.03021 -0.04027 C 0.02969 -0.04305 0.02951 -0.04583 0.02864 -0.04838 C 0.02708 -0.05301 0.02517 -0.05509 0.02257 -0.05856 C 0.0191 -0.07361 0.02378 -0.05509 0.01805 -0.0706 C 0.01458 -0.08009 0.01371 -0.0875 0.0059 -0.09097 C 0.00417 -0.08611 0.00156 -0.08171 -3.33333E-6 -0.07662 C -0.00278 -0.06828 -0.00035 -0.07014 -0.00313 -0.0625 C -0.00677 -0.05277 -0.00573 -0.06041 -0.00764 -0.05046 C -0.00833 -0.04722 -0.00833 -0.04352 -0.0092 -0.04027 C -0.01077 -0.03472 -0.01528 -0.0243 -0.01528 -0.0243 C -0.01684 -0.01481 -0.01667 -0.01898 -0.01667 -0.01203 C -0.01667 0.0007 -0.01649 -0.03773 -0.01528 -0.05046 C -0.01493 -0.05463 -0.01215 -0.0625 -0.01215 -0.0625 C -0.00799 -0.04467 -0.00868 -0.02245 -0.00764 -0.00393 C -0.00504 -0.02477 -0.0033 -0.04444 0.00139 -0.06458 C 0.00538 -0.0493 0.0059 -0.03217 0.00903 -0.0162 C 0.00955 -0.01342 0.00989 -0.01065 0.01059 -0.0081 C 0.01163 -0.00393 0.01354 0.00417 0.01354 0.00417 C 0.0184 -0.02129 0.01493 -0.09027 0.01805 -0.00995 C 0.02118 -0.02222 0.02014 -0.03356 0.02569 -0.04444 C 0.02934 -0.08148 0.02778 -0.10972 0.03021 0.00602 C 0.03472 -0.04699 0.03368 -0.01805 0.03177 -0.08078 C 0.02812 -0.06203 0.02517 -0.04352 0.02257 -0.0243 C 0.02031 -0.00787 0.01597 0.00787 0.01354 0.02431 C 0.00972 0.01898 0.00851 0.01273 0.0059 0.00602 C 0.00434 -0.0081 0.00295 -0.01782 0.00451 -0.03217 C 0.00278 -0.07916 0.00608 -0.08541 -0.00156 -0.0544 C -0.00208 -0.05254 -0.00365 -0.05185 -0.00469 -0.05046 C -0.00538 -0.0449 -0.00642 -0.03379 -0.00764 -0.02824 C -0.00851 -0.02407 -0.01077 -0.0162 -0.01077 -0.0162 C -0.00938 -0.0449 -0.00764 -0.05324 -0.0092 -0.08078 C -0.01146 -0.06944 -0.0125 -0.05764 -0.01528 -0.04652 C -0.01667 -0.02916 -0.02031 -0.01319 -0.02274 0.00417 C -0.02222 0.0081 -0.02448 0.01621 -0.02136 0.01621 C -0.01823 0.01621 -0.01927 0.0081 -0.01823 0.00417 C -0.01632 -0.00301 -0.01563 -0.01065 -0.01372 -0.01805 C -0.0132 -0.02268 -0.01285 -0.02754 -0.01215 -0.03217 C -0.00833 -0.05833 -0.01111 -0.00532 -0.00764 0.0081 C -0.00538 -0.00324 -0.00608 0.00278 -0.00608 -0.00995 " pathEditMode="relative" ptsTypes="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2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я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0"/>
            <a:ext cx="55499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2051050" y="5022850"/>
            <a:ext cx="5400675" cy="18351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9000">
                      <a:srgbClr val="B43E85"/>
                    </a:gs>
                    <a:gs pos="15500">
                      <a:srgbClr val="C50849"/>
                    </a:gs>
                    <a:gs pos="16499">
                      <a:srgbClr val="F952A0"/>
                    </a:gs>
                    <a:gs pos="18500">
                      <a:srgbClr val="FEE7F2"/>
                    </a:gs>
                    <a:gs pos="39500">
                      <a:srgbClr val="F8B049"/>
                    </a:gs>
                    <a:gs pos="43500">
                      <a:srgbClr val="F8B049"/>
                    </a:gs>
                    <a:gs pos="50000">
                      <a:srgbClr val="FC9FCB"/>
                    </a:gs>
                    <a:gs pos="56500">
                      <a:srgbClr val="F8B049"/>
                    </a:gs>
                    <a:gs pos="60501">
                      <a:srgbClr val="F8B049"/>
                    </a:gs>
                    <a:gs pos="81500">
                      <a:srgbClr val="FEE7F2"/>
                    </a:gs>
                    <a:gs pos="83501">
                      <a:srgbClr val="F952A0"/>
                    </a:gs>
                    <a:gs pos="84500">
                      <a:srgbClr val="C50849"/>
                    </a:gs>
                    <a:gs pos="91000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КУРОЧКА РЯБА</a:t>
            </a:r>
          </a:p>
        </p:txBody>
      </p:sp>
      <p:pic>
        <p:nvPicPr>
          <p:cNvPr id="82951" name="Запи7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829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Жили-были дед и баба. </a:t>
            </a:r>
            <a:br>
              <a:rPr lang="ru-RU" altLang="ru-RU" sz="3200"/>
            </a:br>
            <a:r>
              <a:rPr lang="ru-RU" altLang="ru-RU" sz="3200"/>
              <a:t>И была у них курочка Ряба. </a:t>
            </a:r>
          </a:p>
        </p:txBody>
      </p:sp>
      <p:pic>
        <p:nvPicPr>
          <p:cNvPr id="73731" name="Picture 3" descr="ба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75" y="765175"/>
            <a:ext cx="395287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08050"/>
            <a:ext cx="284003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ряба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1888" y="3213100"/>
            <a:ext cx="24018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Запи7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737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1.23034E-6 L -0.41111 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6.56799E-7 L 0.47987 -0.010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-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342 0.13043 C 0.13872 0.12673 0.14201 0.12442 0.14601 0.11794 C 0.14774 0.10777 0.14861 0.10129 0.15313 0.09389 C 0.15625 0.0777 0.15313 0.08233 0.1625 0.07978 C 0.175 0.08279 0.1849 0.09482 0.19635 0.0999 C 0.20365 0.111 0.22031 0.10476 0.22813 0.10384 C 0.23906 0.09828 0.23767 0.08626 0.24392 0.07562 C 0.24774 0.06198 0.24809 0.06359 0.24965 0.05342 C 0.25035 0.05064 0.25 0.04764 0.25104 0.04532 C 0.25191 0.04347 0.2592 0.03469 0.26076 0.0333 C 0.27292 0.04001 0.27118 0.03931 0.27865 0.05134 C 0.27934 0.05342 0.27865 0.05643 0.28003 0.05758 C 0.28247 0.05989 0.29722 0.06267 0.30087 0.06359 C 0.30486 0.06799 0.3066 0.07331 0.31024 0.0777 C 0.31181 0.08672 0.31285 0.08765 0.31632 0.09389 C 0.31997 0.0932 0.32378 0.09273 0.32708 0.09181 C 0.33264 0.09019 0.3375 0.08256 0.34306 0.07978 C 0.34722 0.07238 0.35017 0.05989 0.35521 0.05342 C 0.35642 0.05157 0.35833 0.05064 0.3599 0.04949 C 0.36233 0.04787 0.36701 0.04532 0.36701 0.04556 C 0.37309 0.03191 0.38229 0.0185 0.39132 0.0111 C 0.3941 -0.00209 0.39757 -0.02082 0.4059 -0.02521 C 0.40938 -0.03122 0.40694 -0.02845 0.41181 -0.03122 C 0.41458 -0.03261 0.41892 -0.03539 0.41892 -0.03516 C 0.43507 -0.02614 0.42083 -0.03724 0.42882 -0.02521 C 0.43559 -0.0155 0.4408 -0.01504 0.44462 -0.00116 C 0.44635 0.00601 0.44583 0.01457 0.44826 0.02104 C 0.44913 0.02312 0.45052 0.02474 0.45052 0.02729 C 0.45052 0.02914 0.44705 0.02335 0.44826 0.02312 C 0.45521 0.0215 0.4651 0.02636 0.47222 0.02914 C 0.50156 0.02682 0.48906 0.0296 0.50365 0.02104 C 0.50486 0.00277 0.5066 -0.01527 0.50868 -0.03331 C 0.51441 -0.03099 0.51944 -0.02752 0.52431 -0.02336 C 0.52934 -0.01527 0.53264 -0.01365 0.53889 -0.00902 C 0.54479 -0.00463 0.54948 0.00231 0.55538 0.00508 C 0.55938 0.00925 0.56493 0.02127 0.5691 0.02312 C 0.57222 0.02451 0.57552 0.02451 0.57882 0.0252 C 0.58403 0.03029 0.58767 0.03307 0.59097 0.04139 C 0.60573 0.03977 0.60799 0.04093 0.61892 0.03538 C 0.6191 0.0326 0.61858 0.02821 0.61979 0.02729 C 0.62847 0.02243 0.62934 0.02775 0.63212 0.03538 C 0.63819 0.03469 0.64427 0.03515 0.65052 0.0333 C 0.65191 0.03284 0.65486 0.0252 0.65139 0.02312 C 0.64931 0.0215 0.64635 0.02312 0.64392 0.02312 " pathEditMode="relative" rAng="0" ptsTypes="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Снесла как-то курочка яичко – </a:t>
            </a:r>
            <a:br>
              <a:rPr lang="ru-RU" altLang="ru-RU" sz="3200"/>
            </a:br>
            <a:r>
              <a:rPr lang="ru-RU" altLang="ru-RU" sz="3200"/>
              <a:t>яичко не простое, а золотое. </a:t>
            </a:r>
          </a:p>
        </p:txBody>
      </p:sp>
      <p:pic>
        <p:nvPicPr>
          <p:cNvPr id="29699" name="Picture 5" descr="ряб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92150"/>
            <a:ext cx="46434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5219700" y="4292600"/>
            <a:ext cx="633413" cy="10080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FF6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4760" name="Запи70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8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74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60"/>
                </p:tgtEl>
              </p:cMediaNode>
            </p:audio>
          </p:childTnLst>
        </p:cTn>
      </p:par>
    </p:tnLst>
    <p:bldLst>
      <p:bldP spid="747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Дед бил-бил, не разбил.</a:t>
            </a:r>
          </a:p>
        </p:txBody>
      </p:sp>
      <p:pic>
        <p:nvPicPr>
          <p:cNvPr id="30723" name="Picture 3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92150"/>
            <a:ext cx="30162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баб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40132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779838" y="2133600"/>
            <a:ext cx="722312" cy="11525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FF6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0726" name="Group 9"/>
          <p:cNvGrpSpPr>
            <a:grpSpLocks/>
          </p:cNvGrpSpPr>
          <p:nvPr/>
        </p:nvGrpSpPr>
        <p:grpSpPr bwMode="auto">
          <a:xfrm>
            <a:off x="1547813" y="3284538"/>
            <a:ext cx="5832475" cy="2959100"/>
            <a:chOff x="884" y="2432"/>
            <a:chExt cx="3130" cy="1588"/>
          </a:xfrm>
        </p:grpSpPr>
        <p:sp>
          <p:nvSpPr>
            <p:cNvPr id="30731" name="Rectangle 10"/>
            <p:cNvSpPr>
              <a:spLocks noChangeArrowheads="1"/>
            </p:cNvSpPr>
            <p:nvPr/>
          </p:nvSpPr>
          <p:spPr bwMode="auto">
            <a:xfrm rot="-5400000">
              <a:off x="3129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2" name="Rectangle 11"/>
            <p:cNvSpPr>
              <a:spLocks noChangeArrowheads="1"/>
            </p:cNvSpPr>
            <p:nvPr/>
          </p:nvSpPr>
          <p:spPr bwMode="auto">
            <a:xfrm rot="-5400000">
              <a:off x="543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3" name="Rectangle 12" descr="Шотландка"/>
            <p:cNvSpPr>
              <a:spLocks noChangeArrowheads="1"/>
            </p:cNvSpPr>
            <p:nvPr/>
          </p:nvSpPr>
          <p:spPr bwMode="auto">
            <a:xfrm>
              <a:off x="884" y="2432"/>
              <a:ext cx="3130" cy="408"/>
            </a:xfrm>
            <a:prstGeom prst="rect">
              <a:avLst/>
            </a:prstGeom>
            <a:pattFill prst="plaid">
              <a:fgClr>
                <a:srgbClr val="EE0000"/>
              </a:fgClr>
              <a:bgClr>
                <a:schemeClr val="bg1"/>
              </a:bgClr>
            </a:pattFill>
            <a:ln w="9525">
              <a:solidFill>
                <a:srgbClr val="EE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4" name="Freeform 13"/>
            <p:cNvSpPr>
              <a:spLocks/>
            </p:cNvSpPr>
            <p:nvPr/>
          </p:nvSpPr>
          <p:spPr bwMode="auto">
            <a:xfrm>
              <a:off x="884" y="2840"/>
              <a:ext cx="3130" cy="499"/>
            </a:xfrm>
            <a:custGeom>
              <a:avLst/>
              <a:gdLst>
                <a:gd name="T0" fmla="*/ 0 w 3130"/>
                <a:gd name="T1" fmla="*/ 0 h 499"/>
                <a:gd name="T2" fmla="*/ 182 w 3130"/>
                <a:gd name="T3" fmla="*/ 409 h 499"/>
                <a:gd name="T4" fmla="*/ 499 w 3130"/>
                <a:gd name="T5" fmla="*/ 136 h 499"/>
                <a:gd name="T6" fmla="*/ 635 w 3130"/>
                <a:gd name="T7" fmla="*/ 409 h 499"/>
                <a:gd name="T8" fmla="*/ 907 w 3130"/>
                <a:gd name="T9" fmla="*/ 136 h 499"/>
                <a:gd name="T10" fmla="*/ 1089 w 3130"/>
                <a:gd name="T11" fmla="*/ 454 h 499"/>
                <a:gd name="T12" fmla="*/ 1361 w 3130"/>
                <a:gd name="T13" fmla="*/ 182 h 499"/>
                <a:gd name="T14" fmla="*/ 1588 w 3130"/>
                <a:gd name="T15" fmla="*/ 454 h 499"/>
                <a:gd name="T16" fmla="*/ 1815 w 3130"/>
                <a:gd name="T17" fmla="*/ 182 h 499"/>
                <a:gd name="T18" fmla="*/ 2177 w 3130"/>
                <a:gd name="T19" fmla="*/ 409 h 499"/>
                <a:gd name="T20" fmla="*/ 2404 w 3130"/>
                <a:gd name="T21" fmla="*/ 182 h 499"/>
                <a:gd name="T22" fmla="*/ 2586 w 3130"/>
                <a:gd name="T23" fmla="*/ 409 h 499"/>
                <a:gd name="T24" fmla="*/ 2812 w 3130"/>
                <a:gd name="T25" fmla="*/ 273 h 499"/>
                <a:gd name="T26" fmla="*/ 3039 w 3130"/>
                <a:gd name="T27" fmla="*/ 454 h 499"/>
                <a:gd name="T28" fmla="*/ 3130 w 3130"/>
                <a:gd name="T29" fmla="*/ 0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30" h="499">
                  <a:moveTo>
                    <a:pt x="0" y="0"/>
                  </a:moveTo>
                  <a:cubicBezTo>
                    <a:pt x="49" y="193"/>
                    <a:pt x="99" y="386"/>
                    <a:pt x="182" y="409"/>
                  </a:cubicBezTo>
                  <a:cubicBezTo>
                    <a:pt x="265" y="432"/>
                    <a:pt x="424" y="136"/>
                    <a:pt x="499" y="136"/>
                  </a:cubicBezTo>
                  <a:cubicBezTo>
                    <a:pt x="574" y="136"/>
                    <a:pt x="567" y="409"/>
                    <a:pt x="635" y="409"/>
                  </a:cubicBezTo>
                  <a:cubicBezTo>
                    <a:pt x="703" y="409"/>
                    <a:pt x="831" y="128"/>
                    <a:pt x="907" y="136"/>
                  </a:cubicBezTo>
                  <a:cubicBezTo>
                    <a:pt x="983" y="144"/>
                    <a:pt x="1013" y="446"/>
                    <a:pt x="1089" y="454"/>
                  </a:cubicBezTo>
                  <a:cubicBezTo>
                    <a:pt x="1165" y="462"/>
                    <a:pt x="1278" y="182"/>
                    <a:pt x="1361" y="182"/>
                  </a:cubicBezTo>
                  <a:cubicBezTo>
                    <a:pt x="1444" y="182"/>
                    <a:pt x="1512" y="454"/>
                    <a:pt x="1588" y="454"/>
                  </a:cubicBezTo>
                  <a:cubicBezTo>
                    <a:pt x="1664" y="454"/>
                    <a:pt x="1717" y="189"/>
                    <a:pt x="1815" y="182"/>
                  </a:cubicBezTo>
                  <a:cubicBezTo>
                    <a:pt x="1913" y="175"/>
                    <a:pt x="2079" y="409"/>
                    <a:pt x="2177" y="409"/>
                  </a:cubicBezTo>
                  <a:cubicBezTo>
                    <a:pt x="2275" y="409"/>
                    <a:pt x="2336" y="182"/>
                    <a:pt x="2404" y="182"/>
                  </a:cubicBezTo>
                  <a:cubicBezTo>
                    <a:pt x="2472" y="182"/>
                    <a:pt x="2518" y="394"/>
                    <a:pt x="2586" y="409"/>
                  </a:cubicBezTo>
                  <a:cubicBezTo>
                    <a:pt x="2654" y="424"/>
                    <a:pt x="2737" y="266"/>
                    <a:pt x="2812" y="273"/>
                  </a:cubicBezTo>
                  <a:cubicBezTo>
                    <a:pt x="2887" y="280"/>
                    <a:pt x="2986" y="499"/>
                    <a:pt x="3039" y="454"/>
                  </a:cubicBezTo>
                  <a:cubicBezTo>
                    <a:pt x="3092" y="409"/>
                    <a:pt x="3115" y="76"/>
                    <a:pt x="3130" y="0"/>
                  </a:cubicBezTo>
                </a:path>
              </a:pathLst>
            </a:custGeom>
            <a:solidFill>
              <a:srgbClr val="EE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5790" name="Group 14"/>
          <p:cNvGrpSpPr>
            <a:grpSpLocks/>
          </p:cNvGrpSpPr>
          <p:nvPr/>
        </p:nvGrpSpPr>
        <p:grpSpPr bwMode="auto">
          <a:xfrm rot="-4209225">
            <a:off x="4588669" y="1467644"/>
            <a:ext cx="1065212" cy="1962150"/>
            <a:chOff x="644" y="1096"/>
            <a:chExt cx="671" cy="1236"/>
          </a:xfrm>
        </p:grpSpPr>
        <p:sp>
          <p:nvSpPr>
            <p:cNvPr id="30729" name="Freeform 15"/>
            <p:cNvSpPr>
              <a:spLocks/>
            </p:cNvSpPr>
            <p:nvPr/>
          </p:nvSpPr>
          <p:spPr bwMode="auto">
            <a:xfrm rot="1973072">
              <a:off x="644" y="1286"/>
              <a:ext cx="234" cy="1046"/>
            </a:xfrm>
            <a:custGeom>
              <a:avLst/>
              <a:gdLst>
                <a:gd name="T0" fmla="*/ 232 w 447"/>
                <a:gd name="T1" fmla="*/ 207 h 1023"/>
                <a:gd name="T2" fmla="*/ 228 w 447"/>
                <a:gd name="T3" fmla="*/ 87 h 1023"/>
                <a:gd name="T4" fmla="*/ 209 w 447"/>
                <a:gd name="T5" fmla="*/ 32 h 1023"/>
                <a:gd name="T6" fmla="*/ 181 w 447"/>
                <a:gd name="T7" fmla="*/ 13 h 1023"/>
                <a:gd name="T8" fmla="*/ 110 w 447"/>
                <a:gd name="T9" fmla="*/ 78 h 1023"/>
                <a:gd name="T10" fmla="*/ 214 w 447"/>
                <a:gd name="T11" fmla="*/ 768 h 1023"/>
                <a:gd name="T12" fmla="*/ 214 w 447"/>
                <a:gd name="T13" fmla="*/ 584 h 1023"/>
                <a:gd name="T14" fmla="*/ 214 w 447"/>
                <a:gd name="T15" fmla="*/ 50 h 10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7" h="1023">
                  <a:moveTo>
                    <a:pt x="444" y="202"/>
                  </a:moveTo>
                  <a:cubicBezTo>
                    <a:pt x="441" y="163"/>
                    <a:pt x="445" y="123"/>
                    <a:pt x="435" y="85"/>
                  </a:cubicBezTo>
                  <a:cubicBezTo>
                    <a:pt x="429" y="64"/>
                    <a:pt x="411" y="49"/>
                    <a:pt x="399" y="31"/>
                  </a:cubicBezTo>
                  <a:cubicBezTo>
                    <a:pt x="388" y="15"/>
                    <a:pt x="345" y="13"/>
                    <a:pt x="345" y="13"/>
                  </a:cubicBezTo>
                  <a:cubicBezTo>
                    <a:pt x="245" y="21"/>
                    <a:pt x="235" y="0"/>
                    <a:pt x="210" y="76"/>
                  </a:cubicBezTo>
                  <a:cubicBezTo>
                    <a:pt x="210" y="95"/>
                    <a:pt x="0" y="1023"/>
                    <a:pt x="408" y="751"/>
                  </a:cubicBezTo>
                  <a:cubicBezTo>
                    <a:pt x="447" y="692"/>
                    <a:pt x="409" y="634"/>
                    <a:pt x="408" y="571"/>
                  </a:cubicBezTo>
                  <a:cubicBezTo>
                    <a:pt x="405" y="397"/>
                    <a:pt x="408" y="223"/>
                    <a:pt x="408" y="49"/>
                  </a:cubicBezTo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Oval 16"/>
            <p:cNvSpPr>
              <a:spLocks noChangeArrowheads="1"/>
            </p:cNvSpPr>
            <p:nvPr/>
          </p:nvSpPr>
          <p:spPr bwMode="auto">
            <a:xfrm rot="1973072">
              <a:off x="913" y="1096"/>
              <a:ext cx="402" cy="49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75796" name="~PP972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902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5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5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-0.0059 0.00995 -0.01475 0.02431 -0.02413 0.02824 C -0.03576 0.03866 -0.04357 0.06273 -0.05902 0.06273 C -0.06059 0.06273 -0.05607 0.06134 -0.05451 0.06065 C -0.04982 0.0544 -0.04913 0.05231 -0.04392 0.04861 C -0.03993 0.04583 -0.03177 0.04051 -0.03177 0.04051 C -0.02708 0.0338 -0.02586 0.0294 -0.02274 0.02222 C -0.01944 0.01435 -0.01579 0.0088 -0.01354 4.81481E-6 C -0.01406 -0.00463 -0.01284 -0.01042 -0.0151 -0.01412 C -0.01632 -0.01597 -0.01823 -0.01157 -0.01961 -0.00995 C -0.02066 -0.0088 -0.0217 -0.00718 -0.02274 -0.00602 C -0.02465 -0.00394 -0.02673 -0.00208 -0.02882 4.81481E-6 C -0.03125 0.01065 -0.03854 0.02245 -0.04548 0.02824 C -0.04652 0.03032 -0.04704 0.03287 -0.04843 0.03449 C -0.0526 0.03935 -0.06718 0.04768 -0.04843 0.04236 C -0.04687 0.0419 -0.04548 0.0412 -0.04392 0.04051 C -0.03854 0.03542 -0.03194 0.03102 -0.02569 0.02824 C -0.02361 0.02546 -0.02135 0.02315 -0.01961 0.02014 C -0.01875 0.01852 -0.01927 0.01574 -0.01823 0.01412 C -0.01562 0.00972 -0.00902 0.00208 -0.00902 0.00208 C -0.00659 -0.00718 -0.00329 -0.00972 0.00313 -0.01412 C -0.00746 -0.01875 -0.00312 -0.01319 -0.01059 -0.0081 C -0.01458 -0.00532 -0.02257 -0.00394 -0.02725 -0.00208 C -0.03316 0.00625 -0.03784 0.0162 -0.04392 0.02431 C -0.04809 0.04028 -0.04184 0.02153 -0.05 0.03241 C -0.05104 0.0338 -0.05052 0.03681 -0.05156 0.03843 C -0.05277 0.04028 -0.05468 0.04074 -0.05607 0.04236 C -0.05711 0.04352 -0.06041 0.04606 -0.05902 0.04653 C -0.05555 0.04745 -0.05191 0.04514 -0.04843 0.04444 C -0.04305 0.0419 -0.04062 0.03843 -0.03489 0.03634 C -0.03038 0.03056 -0.02413 0.02639 -0.01823 0.02431 C -0.01423 0.01898 -0.01093 0.01759 -0.00902 0.01018 C -0.01093 0.00278 -0.01041 -0.00162 -0.01961 0.0081 C -0.02187 0.01042 -0.02239 0.01505 -0.02413 0.01829 C -0.02916 0.02708 -0.03437 0.03472 -0.04236 0.03843 C -0.0467 0.04699 -0.05156 0.05926 -0.05902 0.06273 C -0.05694 0.06065 -0.05486 0.0588 -0.05295 0.05671 C -0.05191 0.05556 -0.05121 0.0537 -0.05 0.05255 C -0.04704 0.04954 -0.04079 0.04444 -0.04079 0.04444 C -0.03576 0.03426 -0.03402 0.02384 -0.03177 0.01227 C -0.03142 0.01018 -0.02899 0.00764 -0.0302 0.00602 C -0.03125 0.00463 -0.03246 0.00856 -0.03333 0.01018 C -0.04305 0.0287 -0.03576 0.02431 -0.04548 0.02824 C -0.04843 0.03102 -0.05451 0.03634 -0.05451 0.03634 " pathEditMode="relative" ptsTypes="fffffffffffffffffffffffffffffffffffffffffffA">
                                      <p:cBhvr>
                                        <p:cTn id="8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 flipH="1">
            <a:off x="2627313" y="0"/>
            <a:ext cx="3917950" cy="6858000"/>
            <a:chOff x="2562" y="435"/>
            <a:chExt cx="1964" cy="3405"/>
          </a:xfrm>
        </p:grpSpPr>
        <p:sp>
          <p:nvSpPr>
            <p:cNvPr id="4101" name="Oval 9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>
              <a:off x="2562" y="2205"/>
              <a:ext cx="1964" cy="163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11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9" name="WordArt 14"/>
          <p:cNvSpPr>
            <a:spLocks noChangeArrowheads="1" noChangeShapeType="1" noTextEdit="1"/>
          </p:cNvSpPr>
          <p:nvPr/>
        </p:nvSpPr>
        <p:spPr bwMode="auto">
          <a:xfrm>
            <a:off x="1908175" y="1412875"/>
            <a:ext cx="5472113" cy="2089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561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РЕПКА</a:t>
            </a:r>
          </a:p>
        </p:txBody>
      </p:sp>
      <p:pic>
        <p:nvPicPr>
          <p:cNvPr id="27666" name="Запи51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7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92150"/>
            <a:ext cx="30162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5" descr="баб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40132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16"/>
          <p:cNvGrpSpPr>
            <a:grpSpLocks/>
          </p:cNvGrpSpPr>
          <p:nvPr/>
        </p:nvGrpSpPr>
        <p:grpSpPr bwMode="auto">
          <a:xfrm>
            <a:off x="1547813" y="3284538"/>
            <a:ext cx="5832475" cy="2959100"/>
            <a:chOff x="884" y="2432"/>
            <a:chExt cx="3130" cy="1588"/>
          </a:xfrm>
        </p:grpSpPr>
        <p:sp>
          <p:nvSpPr>
            <p:cNvPr id="31755" name="Rectangle 17"/>
            <p:cNvSpPr>
              <a:spLocks noChangeArrowheads="1"/>
            </p:cNvSpPr>
            <p:nvPr/>
          </p:nvSpPr>
          <p:spPr bwMode="auto">
            <a:xfrm rot="-5400000">
              <a:off x="3129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56" name="Rectangle 18"/>
            <p:cNvSpPr>
              <a:spLocks noChangeArrowheads="1"/>
            </p:cNvSpPr>
            <p:nvPr/>
          </p:nvSpPr>
          <p:spPr bwMode="auto">
            <a:xfrm rot="-5400000">
              <a:off x="543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57" name="Rectangle 19" descr="Шотландка"/>
            <p:cNvSpPr>
              <a:spLocks noChangeArrowheads="1"/>
            </p:cNvSpPr>
            <p:nvPr/>
          </p:nvSpPr>
          <p:spPr bwMode="auto">
            <a:xfrm>
              <a:off x="884" y="2432"/>
              <a:ext cx="3130" cy="408"/>
            </a:xfrm>
            <a:prstGeom prst="rect">
              <a:avLst/>
            </a:prstGeom>
            <a:pattFill prst="plaid">
              <a:fgClr>
                <a:srgbClr val="EE0000"/>
              </a:fgClr>
              <a:bgClr>
                <a:schemeClr val="bg1"/>
              </a:bgClr>
            </a:pattFill>
            <a:ln w="9525">
              <a:solidFill>
                <a:srgbClr val="EE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58" name="Freeform 20"/>
            <p:cNvSpPr>
              <a:spLocks/>
            </p:cNvSpPr>
            <p:nvPr/>
          </p:nvSpPr>
          <p:spPr bwMode="auto">
            <a:xfrm>
              <a:off x="884" y="2840"/>
              <a:ext cx="3130" cy="499"/>
            </a:xfrm>
            <a:custGeom>
              <a:avLst/>
              <a:gdLst>
                <a:gd name="T0" fmla="*/ 0 w 3130"/>
                <a:gd name="T1" fmla="*/ 0 h 499"/>
                <a:gd name="T2" fmla="*/ 182 w 3130"/>
                <a:gd name="T3" fmla="*/ 409 h 499"/>
                <a:gd name="T4" fmla="*/ 499 w 3130"/>
                <a:gd name="T5" fmla="*/ 136 h 499"/>
                <a:gd name="T6" fmla="*/ 635 w 3130"/>
                <a:gd name="T7" fmla="*/ 409 h 499"/>
                <a:gd name="T8" fmla="*/ 907 w 3130"/>
                <a:gd name="T9" fmla="*/ 136 h 499"/>
                <a:gd name="T10" fmla="*/ 1089 w 3130"/>
                <a:gd name="T11" fmla="*/ 454 h 499"/>
                <a:gd name="T12" fmla="*/ 1361 w 3130"/>
                <a:gd name="T13" fmla="*/ 182 h 499"/>
                <a:gd name="T14" fmla="*/ 1588 w 3130"/>
                <a:gd name="T15" fmla="*/ 454 h 499"/>
                <a:gd name="T16" fmla="*/ 1815 w 3130"/>
                <a:gd name="T17" fmla="*/ 182 h 499"/>
                <a:gd name="T18" fmla="*/ 2177 w 3130"/>
                <a:gd name="T19" fmla="*/ 409 h 499"/>
                <a:gd name="T20" fmla="*/ 2404 w 3130"/>
                <a:gd name="T21" fmla="*/ 182 h 499"/>
                <a:gd name="T22" fmla="*/ 2586 w 3130"/>
                <a:gd name="T23" fmla="*/ 409 h 499"/>
                <a:gd name="T24" fmla="*/ 2812 w 3130"/>
                <a:gd name="T25" fmla="*/ 273 h 499"/>
                <a:gd name="T26" fmla="*/ 3039 w 3130"/>
                <a:gd name="T27" fmla="*/ 454 h 499"/>
                <a:gd name="T28" fmla="*/ 3130 w 3130"/>
                <a:gd name="T29" fmla="*/ 0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30" h="499">
                  <a:moveTo>
                    <a:pt x="0" y="0"/>
                  </a:moveTo>
                  <a:cubicBezTo>
                    <a:pt x="49" y="193"/>
                    <a:pt x="99" y="386"/>
                    <a:pt x="182" y="409"/>
                  </a:cubicBezTo>
                  <a:cubicBezTo>
                    <a:pt x="265" y="432"/>
                    <a:pt x="424" y="136"/>
                    <a:pt x="499" y="136"/>
                  </a:cubicBezTo>
                  <a:cubicBezTo>
                    <a:pt x="574" y="136"/>
                    <a:pt x="567" y="409"/>
                    <a:pt x="635" y="409"/>
                  </a:cubicBezTo>
                  <a:cubicBezTo>
                    <a:pt x="703" y="409"/>
                    <a:pt x="831" y="128"/>
                    <a:pt x="907" y="136"/>
                  </a:cubicBezTo>
                  <a:cubicBezTo>
                    <a:pt x="983" y="144"/>
                    <a:pt x="1013" y="446"/>
                    <a:pt x="1089" y="454"/>
                  </a:cubicBezTo>
                  <a:cubicBezTo>
                    <a:pt x="1165" y="462"/>
                    <a:pt x="1278" y="182"/>
                    <a:pt x="1361" y="182"/>
                  </a:cubicBezTo>
                  <a:cubicBezTo>
                    <a:pt x="1444" y="182"/>
                    <a:pt x="1512" y="454"/>
                    <a:pt x="1588" y="454"/>
                  </a:cubicBezTo>
                  <a:cubicBezTo>
                    <a:pt x="1664" y="454"/>
                    <a:pt x="1717" y="189"/>
                    <a:pt x="1815" y="182"/>
                  </a:cubicBezTo>
                  <a:cubicBezTo>
                    <a:pt x="1913" y="175"/>
                    <a:pt x="2079" y="409"/>
                    <a:pt x="2177" y="409"/>
                  </a:cubicBezTo>
                  <a:cubicBezTo>
                    <a:pt x="2275" y="409"/>
                    <a:pt x="2336" y="182"/>
                    <a:pt x="2404" y="182"/>
                  </a:cubicBezTo>
                  <a:cubicBezTo>
                    <a:pt x="2472" y="182"/>
                    <a:pt x="2518" y="394"/>
                    <a:pt x="2586" y="409"/>
                  </a:cubicBezTo>
                  <a:cubicBezTo>
                    <a:pt x="2654" y="424"/>
                    <a:pt x="2737" y="266"/>
                    <a:pt x="2812" y="273"/>
                  </a:cubicBezTo>
                  <a:cubicBezTo>
                    <a:pt x="2887" y="280"/>
                    <a:pt x="2986" y="499"/>
                    <a:pt x="3039" y="454"/>
                  </a:cubicBezTo>
                  <a:cubicBezTo>
                    <a:pt x="3092" y="409"/>
                    <a:pt x="3115" y="76"/>
                    <a:pt x="3130" y="0"/>
                  </a:cubicBezTo>
                </a:path>
              </a:pathLst>
            </a:custGeom>
            <a:solidFill>
              <a:srgbClr val="EE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Баба била-била, не разбила.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4211638" y="836613"/>
            <a:ext cx="587375" cy="9366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FF6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6821" name="Group 21"/>
          <p:cNvGrpSpPr>
            <a:grpSpLocks/>
          </p:cNvGrpSpPr>
          <p:nvPr/>
        </p:nvGrpSpPr>
        <p:grpSpPr bwMode="auto">
          <a:xfrm>
            <a:off x="611188" y="1196975"/>
            <a:ext cx="1065212" cy="1962150"/>
            <a:chOff x="644" y="1096"/>
            <a:chExt cx="671" cy="1236"/>
          </a:xfrm>
        </p:grpSpPr>
        <p:sp>
          <p:nvSpPr>
            <p:cNvPr id="31753" name="Freeform 7"/>
            <p:cNvSpPr>
              <a:spLocks/>
            </p:cNvSpPr>
            <p:nvPr/>
          </p:nvSpPr>
          <p:spPr bwMode="auto">
            <a:xfrm rot="1973072">
              <a:off x="644" y="1286"/>
              <a:ext cx="234" cy="1046"/>
            </a:xfrm>
            <a:custGeom>
              <a:avLst/>
              <a:gdLst>
                <a:gd name="T0" fmla="*/ 232 w 447"/>
                <a:gd name="T1" fmla="*/ 207 h 1023"/>
                <a:gd name="T2" fmla="*/ 228 w 447"/>
                <a:gd name="T3" fmla="*/ 87 h 1023"/>
                <a:gd name="T4" fmla="*/ 209 w 447"/>
                <a:gd name="T5" fmla="*/ 32 h 1023"/>
                <a:gd name="T6" fmla="*/ 181 w 447"/>
                <a:gd name="T7" fmla="*/ 13 h 1023"/>
                <a:gd name="T8" fmla="*/ 110 w 447"/>
                <a:gd name="T9" fmla="*/ 78 h 1023"/>
                <a:gd name="T10" fmla="*/ 214 w 447"/>
                <a:gd name="T11" fmla="*/ 768 h 1023"/>
                <a:gd name="T12" fmla="*/ 214 w 447"/>
                <a:gd name="T13" fmla="*/ 584 h 1023"/>
                <a:gd name="T14" fmla="*/ 214 w 447"/>
                <a:gd name="T15" fmla="*/ 50 h 10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7" h="1023">
                  <a:moveTo>
                    <a:pt x="444" y="202"/>
                  </a:moveTo>
                  <a:cubicBezTo>
                    <a:pt x="441" y="163"/>
                    <a:pt x="445" y="123"/>
                    <a:pt x="435" y="85"/>
                  </a:cubicBezTo>
                  <a:cubicBezTo>
                    <a:pt x="429" y="64"/>
                    <a:pt x="411" y="49"/>
                    <a:pt x="399" y="31"/>
                  </a:cubicBezTo>
                  <a:cubicBezTo>
                    <a:pt x="388" y="15"/>
                    <a:pt x="345" y="13"/>
                    <a:pt x="345" y="13"/>
                  </a:cubicBezTo>
                  <a:cubicBezTo>
                    <a:pt x="245" y="21"/>
                    <a:pt x="235" y="0"/>
                    <a:pt x="210" y="76"/>
                  </a:cubicBezTo>
                  <a:cubicBezTo>
                    <a:pt x="210" y="95"/>
                    <a:pt x="0" y="1023"/>
                    <a:pt x="408" y="751"/>
                  </a:cubicBezTo>
                  <a:cubicBezTo>
                    <a:pt x="447" y="692"/>
                    <a:pt x="409" y="634"/>
                    <a:pt x="408" y="571"/>
                  </a:cubicBezTo>
                  <a:cubicBezTo>
                    <a:pt x="405" y="397"/>
                    <a:pt x="408" y="223"/>
                    <a:pt x="408" y="49"/>
                  </a:cubicBezTo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Oval 8"/>
            <p:cNvSpPr>
              <a:spLocks noChangeArrowheads="1"/>
            </p:cNvSpPr>
            <p:nvPr/>
          </p:nvSpPr>
          <p:spPr bwMode="auto">
            <a:xfrm rot="1973072">
              <a:off x="913" y="1096"/>
              <a:ext cx="402" cy="49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76823" name="Запи72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5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6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6568 C 0.03333 -0.06522 0.04618 -0.06545 0.05903 -0.06406 C 0.06997 -0.06314 0.08194 -0.0562 0.09288 -0.05574 C 0.11233 -0.05481 0.13177 -0.05481 0.15122 -0.05412 C 0.15625 -0.05366 0.16146 -0.05366 0.16649 -0.05273 C 0.17326 -0.05181 0.17604 -0.04764 0.18351 -0.04718 C 0.20608 -0.04579 0.22847 -0.04533 0.25104 -0.04417 C 0.25868 -0.04487 0.26649 -0.04487 0.27413 -0.04579 C 0.27847 -0.04625 0.27951 -0.0481 0.28333 -0.04995 C 0.28976 -0.05273 0.29809 -0.05412 0.30486 -0.05574 C 0.25 -0.05805 0.23559 -0.06036 0.16649 -0.06129 C 0.16493 -0.06175 0.16354 -0.06267 0.16198 -0.06267 C 0.15122 -0.0636 0.11892 -0.06383 0.12969 -0.06406 C 0.18038 -0.06545 0.23108 -0.06522 0.28177 -0.06568 C 0.22222 -0.07933 0.13924 -0.06984 0.09444 -0.06984 C 0.08872 -0.07146 0.08333 -0.07308 0.07743 -0.07401 C 0.0625 -0.07354 0.04757 -0.07424 0.03281 -0.07262 C 0.02708 -0.07193 0.0441 -0.07146 0.04983 -0.07123 C 0.06319 -0.07054 0.07639 -0.07054 0.08976 -0.06984 C 0.15677 -0.07054 0.22378 -0.07031 0.29097 -0.07123 C 0.29479 -0.07123 0.28385 -0.07331 0.28021 -0.07401 C 0.26979 -0.07655 0.26753 -0.07563 0.25399 -0.07701 C 0.25035 -0.07724 0.24688 -0.0784 0.24323 -0.0784 C 0.21753 -0.07933 0.19219 -0.07933 0.16649 -0.07979 C 0.15191 -0.08395 0.16788 -0.07979 0.13264 -0.08256 C 0.12569 -0.08303 0.11962 -0.08626 0.11285 -0.08696 C 0.10365 -0.08765 0.09444 -0.08788 0.08524 -0.08835 C 0.12865 -0.08927 0.24618 -0.09736 0.27865 -0.08696 C 0.02205 -0.08557 0.02361 -0.16397 0.02361 -0.08118 " pathEditMode="relative" rAng="0" ptsTypes="ffffffffffffffffffffffffffffA">
                                      <p:cBhvr>
                                        <p:cTn id="8" dur="2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2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Мышка бежала, хвостиком махнула, </a:t>
            </a:r>
            <a:br>
              <a:rPr lang="ru-RU" altLang="ru-RU" sz="3200"/>
            </a:br>
            <a:r>
              <a:rPr lang="ru-RU" altLang="ru-RU" sz="3200"/>
              <a:t>яичко упало и… 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763713" y="2708275"/>
            <a:ext cx="5688012" cy="2886075"/>
            <a:chOff x="884" y="2432"/>
            <a:chExt cx="3130" cy="1588"/>
          </a:xfrm>
        </p:grpSpPr>
        <p:sp>
          <p:nvSpPr>
            <p:cNvPr id="32775" name="Rectangle 4"/>
            <p:cNvSpPr>
              <a:spLocks noChangeArrowheads="1"/>
            </p:cNvSpPr>
            <p:nvPr/>
          </p:nvSpPr>
          <p:spPr bwMode="auto">
            <a:xfrm rot="-5400000">
              <a:off x="3129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76" name="Rectangle 5"/>
            <p:cNvSpPr>
              <a:spLocks noChangeArrowheads="1"/>
            </p:cNvSpPr>
            <p:nvPr/>
          </p:nvSpPr>
          <p:spPr bwMode="auto">
            <a:xfrm rot="-5400000">
              <a:off x="543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77" name="Rectangle 6" descr="Шотландка"/>
            <p:cNvSpPr>
              <a:spLocks noChangeArrowheads="1"/>
            </p:cNvSpPr>
            <p:nvPr/>
          </p:nvSpPr>
          <p:spPr bwMode="auto">
            <a:xfrm>
              <a:off x="884" y="2432"/>
              <a:ext cx="3130" cy="408"/>
            </a:xfrm>
            <a:prstGeom prst="rect">
              <a:avLst/>
            </a:prstGeom>
            <a:pattFill prst="plaid">
              <a:fgClr>
                <a:srgbClr val="EE0000"/>
              </a:fgClr>
              <a:bgClr>
                <a:schemeClr val="bg1"/>
              </a:bgClr>
            </a:pattFill>
            <a:ln w="9525">
              <a:solidFill>
                <a:srgbClr val="EE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778" name="Freeform 7"/>
            <p:cNvSpPr>
              <a:spLocks/>
            </p:cNvSpPr>
            <p:nvPr/>
          </p:nvSpPr>
          <p:spPr bwMode="auto">
            <a:xfrm>
              <a:off x="884" y="2840"/>
              <a:ext cx="3130" cy="499"/>
            </a:xfrm>
            <a:custGeom>
              <a:avLst/>
              <a:gdLst>
                <a:gd name="T0" fmla="*/ 0 w 3130"/>
                <a:gd name="T1" fmla="*/ 0 h 499"/>
                <a:gd name="T2" fmla="*/ 182 w 3130"/>
                <a:gd name="T3" fmla="*/ 409 h 499"/>
                <a:gd name="T4" fmla="*/ 499 w 3130"/>
                <a:gd name="T5" fmla="*/ 136 h 499"/>
                <a:gd name="T6" fmla="*/ 635 w 3130"/>
                <a:gd name="T7" fmla="*/ 409 h 499"/>
                <a:gd name="T8" fmla="*/ 907 w 3130"/>
                <a:gd name="T9" fmla="*/ 136 h 499"/>
                <a:gd name="T10" fmla="*/ 1089 w 3130"/>
                <a:gd name="T11" fmla="*/ 454 h 499"/>
                <a:gd name="T12" fmla="*/ 1361 w 3130"/>
                <a:gd name="T13" fmla="*/ 182 h 499"/>
                <a:gd name="T14" fmla="*/ 1588 w 3130"/>
                <a:gd name="T15" fmla="*/ 454 h 499"/>
                <a:gd name="T16" fmla="*/ 1815 w 3130"/>
                <a:gd name="T17" fmla="*/ 182 h 499"/>
                <a:gd name="T18" fmla="*/ 2177 w 3130"/>
                <a:gd name="T19" fmla="*/ 409 h 499"/>
                <a:gd name="T20" fmla="*/ 2404 w 3130"/>
                <a:gd name="T21" fmla="*/ 182 h 499"/>
                <a:gd name="T22" fmla="*/ 2586 w 3130"/>
                <a:gd name="T23" fmla="*/ 409 h 499"/>
                <a:gd name="T24" fmla="*/ 2812 w 3130"/>
                <a:gd name="T25" fmla="*/ 273 h 499"/>
                <a:gd name="T26" fmla="*/ 3039 w 3130"/>
                <a:gd name="T27" fmla="*/ 454 h 499"/>
                <a:gd name="T28" fmla="*/ 3130 w 3130"/>
                <a:gd name="T29" fmla="*/ 0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30" h="499">
                  <a:moveTo>
                    <a:pt x="0" y="0"/>
                  </a:moveTo>
                  <a:cubicBezTo>
                    <a:pt x="49" y="193"/>
                    <a:pt x="99" y="386"/>
                    <a:pt x="182" y="409"/>
                  </a:cubicBezTo>
                  <a:cubicBezTo>
                    <a:pt x="265" y="432"/>
                    <a:pt x="424" y="136"/>
                    <a:pt x="499" y="136"/>
                  </a:cubicBezTo>
                  <a:cubicBezTo>
                    <a:pt x="574" y="136"/>
                    <a:pt x="567" y="409"/>
                    <a:pt x="635" y="409"/>
                  </a:cubicBezTo>
                  <a:cubicBezTo>
                    <a:pt x="703" y="409"/>
                    <a:pt x="831" y="128"/>
                    <a:pt x="907" y="136"/>
                  </a:cubicBezTo>
                  <a:cubicBezTo>
                    <a:pt x="983" y="144"/>
                    <a:pt x="1013" y="446"/>
                    <a:pt x="1089" y="454"/>
                  </a:cubicBezTo>
                  <a:cubicBezTo>
                    <a:pt x="1165" y="462"/>
                    <a:pt x="1278" y="182"/>
                    <a:pt x="1361" y="182"/>
                  </a:cubicBezTo>
                  <a:cubicBezTo>
                    <a:pt x="1444" y="182"/>
                    <a:pt x="1512" y="454"/>
                    <a:pt x="1588" y="454"/>
                  </a:cubicBezTo>
                  <a:cubicBezTo>
                    <a:pt x="1664" y="454"/>
                    <a:pt x="1717" y="189"/>
                    <a:pt x="1815" y="182"/>
                  </a:cubicBezTo>
                  <a:cubicBezTo>
                    <a:pt x="1913" y="175"/>
                    <a:pt x="2079" y="409"/>
                    <a:pt x="2177" y="409"/>
                  </a:cubicBezTo>
                  <a:cubicBezTo>
                    <a:pt x="2275" y="409"/>
                    <a:pt x="2336" y="182"/>
                    <a:pt x="2404" y="182"/>
                  </a:cubicBezTo>
                  <a:cubicBezTo>
                    <a:pt x="2472" y="182"/>
                    <a:pt x="2518" y="394"/>
                    <a:pt x="2586" y="409"/>
                  </a:cubicBezTo>
                  <a:cubicBezTo>
                    <a:pt x="2654" y="424"/>
                    <a:pt x="2737" y="266"/>
                    <a:pt x="2812" y="273"/>
                  </a:cubicBezTo>
                  <a:cubicBezTo>
                    <a:pt x="2887" y="280"/>
                    <a:pt x="2986" y="499"/>
                    <a:pt x="3039" y="454"/>
                  </a:cubicBezTo>
                  <a:cubicBezTo>
                    <a:pt x="3092" y="409"/>
                    <a:pt x="3115" y="76"/>
                    <a:pt x="3130" y="0"/>
                  </a:cubicBezTo>
                </a:path>
              </a:pathLst>
            </a:custGeom>
            <a:solidFill>
              <a:srgbClr val="EE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7832" name="Picture 8" descr="мы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19367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067175" y="1844675"/>
            <a:ext cx="814388" cy="129698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FF6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7835" name="Запи7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88889E-6 0.00023 C -0.05243 -0.00093 -0.10486 -0.00232 -0.15712 -0.00232 C -0.17587 -0.00232 -0.19427 -0.00162 -0.21268 0.00023 C -0.22014 0.00069 -0.23177 0.02037 -0.23177 0.02083 C -0.23733 0.03611 -0.2382 0.0412 -0.24115 0.0581 C -0.24063 0.16828 -0.23959 0.27847 -0.23959 0.38865 " pathEditMode="relative" rAng="0" ptsTypes="fffffA">
                                      <p:cBhvr>
                                        <p:cTn id="14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778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… разбилось. 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1763713" y="2708275"/>
            <a:ext cx="5688012" cy="2886075"/>
            <a:chOff x="884" y="2432"/>
            <a:chExt cx="3130" cy="1588"/>
          </a:xfrm>
        </p:grpSpPr>
        <p:sp>
          <p:nvSpPr>
            <p:cNvPr id="33800" name="Rectangle 4"/>
            <p:cNvSpPr>
              <a:spLocks noChangeArrowheads="1"/>
            </p:cNvSpPr>
            <p:nvPr/>
          </p:nvSpPr>
          <p:spPr bwMode="auto">
            <a:xfrm rot="-5400000">
              <a:off x="3129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01" name="Rectangle 5"/>
            <p:cNvSpPr>
              <a:spLocks noChangeArrowheads="1"/>
            </p:cNvSpPr>
            <p:nvPr/>
          </p:nvSpPr>
          <p:spPr bwMode="auto">
            <a:xfrm rot="-5400000">
              <a:off x="543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02" name="Rectangle 6" descr="Шотландка"/>
            <p:cNvSpPr>
              <a:spLocks noChangeArrowheads="1"/>
            </p:cNvSpPr>
            <p:nvPr/>
          </p:nvSpPr>
          <p:spPr bwMode="auto">
            <a:xfrm>
              <a:off x="884" y="2432"/>
              <a:ext cx="3130" cy="408"/>
            </a:xfrm>
            <a:prstGeom prst="rect">
              <a:avLst/>
            </a:prstGeom>
            <a:pattFill prst="plaid">
              <a:fgClr>
                <a:srgbClr val="EE0000"/>
              </a:fgClr>
              <a:bgClr>
                <a:schemeClr val="bg1"/>
              </a:bgClr>
            </a:pattFill>
            <a:ln w="9525">
              <a:solidFill>
                <a:srgbClr val="EE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803" name="Freeform 7"/>
            <p:cNvSpPr>
              <a:spLocks/>
            </p:cNvSpPr>
            <p:nvPr/>
          </p:nvSpPr>
          <p:spPr bwMode="auto">
            <a:xfrm>
              <a:off x="884" y="2840"/>
              <a:ext cx="3130" cy="499"/>
            </a:xfrm>
            <a:custGeom>
              <a:avLst/>
              <a:gdLst>
                <a:gd name="T0" fmla="*/ 0 w 3130"/>
                <a:gd name="T1" fmla="*/ 0 h 499"/>
                <a:gd name="T2" fmla="*/ 182 w 3130"/>
                <a:gd name="T3" fmla="*/ 409 h 499"/>
                <a:gd name="T4" fmla="*/ 499 w 3130"/>
                <a:gd name="T5" fmla="*/ 136 h 499"/>
                <a:gd name="T6" fmla="*/ 635 w 3130"/>
                <a:gd name="T7" fmla="*/ 409 h 499"/>
                <a:gd name="T8" fmla="*/ 907 w 3130"/>
                <a:gd name="T9" fmla="*/ 136 h 499"/>
                <a:gd name="T10" fmla="*/ 1089 w 3130"/>
                <a:gd name="T11" fmla="*/ 454 h 499"/>
                <a:gd name="T12" fmla="*/ 1361 w 3130"/>
                <a:gd name="T13" fmla="*/ 182 h 499"/>
                <a:gd name="T14" fmla="*/ 1588 w 3130"/>
                <a:gd name="T15" fmla="*/ 454 h 499"/>
                <a:gd name="T16" fmla="*/ 1815 w 3130"/>
                <a:gd name="T17" fmla="*/ 182 h 499"/>
                <a:gd name="T18" fmla="*/ 2177 w 3130"/>
                <a:gd name="T19" fmla="*/ 409 h 499"/>
                <a:gd name="T20" fmla="*/ 2404 w 3130"/>
                <a:gd name="T21" fmla="*/ 182 h 499"/>
                <a:gd name="T22" fmla="*/ 2586 w 3130"/>
                <a:gd name="T23" fmla="*/ 409 h 499"/>
                <a:gd name="T24" fmla="*/ 2812 w 3130"/>
                <a:gd name="T25" fmla="*/ 273 h 499"/>
                <a:gd name="T26" fmla="*/ 3039 w 3130"/>
                <a:gd name="T27" fmla="*/ 454 h 499"/>
                <a:gd name="T28" fmla="*/ 3130 w 3130"/>
                <a:gd name="T29" fmla="*/ 0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30" h="499">
                  <a:moveTo>
                    <a:pt x="0" y="0"/>
                  </a:moveTo>
                  <a:cubicBezTo>
                    <a:pt x="49" y="193"/>
                    <a:pt x="99" y="386"/>
                    <a:pt x="182" y="409"/>
                  </a:cubicBezTo>
                  <a:cubicBezTo>
                    <a:pt x="265" y="432"/>
                    <a:pt x="424" y="136"/>
                    <a:pt x="499" y="136"/>
                  </a:cubicBezTo>
                  <a:cubicBezTo>
                    <a:pt x="574" y="136"/>
                    <a:pt x="567" y="409"/>
                    <a:pt x="635" y="409"/>
                  </a:cubicBezTo>
                  <a:cubicBezTo>
                    <a:pt x="703" y="409"/>
                    <a:pt x="831" y="128"/>
                    <a:pt x="907" y="136"/>
                  </a:cubicBezTo>
                  <a:cubicBezTo>
                    <a:pt x="983" y="144"/>
                    <a:pt x="1013" y="446"/>
                    <a:pt x="1089" y="454"/>
                  </a:cubicBezTo>
                  <a:cubicBezTo>
                    <a:pt x="1165" y="462"/>
                    <a:pt x="1278" y="182"/>
                    <a:pt x="1361" y="182"/>
                  </a:cubicBezTo>
                  <a:cubicBezTo>
                    <a:pt x="1444" y="182"/>
                    <a:pt x="1512" y="454"/>
                    <a:pt x="1588" y="454"/>
                  </a:cubicBezTo>
                  <a:cubicBezTo>
                    <a:pt x="1664" y="454"/>
                    <a:pt x="1717" y="189"/>
                    <a:pt x="1815" y="182"/>
                  </a:cubicBezTo>
                  <a:cubicBezTo>
                    <a:pt x="1913" y="175"/>
                    <a:pt x="2079" y="409"/>
                    <a:pt x="2177" y="409"/>
                  </a:cubicBezTo>
                  <a:cubicBezTo>
                    <a:pt x="2275" y="409"/>
                    <a:pt x="2336" y="182"/>
                    <a:pt x="2404" y="182"/>
                  </a:cubicBezTo>
                  <a:cubicBezTo>
                    <a:pt x="2472" y="182"/>
                    <a:pt x="2518" y="394"/>
                    <a:pt x="2586" y="409"/>
                  </a:cubicBezTo>
                  <a:cubicBezTo>
                    <a:pt x="2654" y="424"/>
                    <a:pt x="2737" y="266"/>
                    <a:pt x="2812" y="273"/>
                  </a:cubicBezTo>
                  <a:cubicBezTo>
                    <a:pt x="2887" y="280"/>
                    <a:pt x="2986" y="499"/>
                    <a:pt x="3039" y="454"/>
                  </a:cubicBezTo>
                  <a:cubicBezTo>
                    <a:pt x="3092" y="409"/>
                    <a:pt x="3115" y="76"/>
                    <a:pt x="3130" y="0"/>
                  </a:cubicBezTo>
                </a:path>
              </a:pathLst>
            </a:custGeom>
            <a:solidFill>
              <a:srgbClr val="EE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6" name="Freeform 9"/>
          <p:cNvSpPr>
            <a:spLocks/>
          </p:cNvSpPr>
          <p:nvPr/>
        </p:nvSpPr>
        <p:spPr bwMode="auto">
          <a:xfrm rot="-4331375">
            <a:off x="1404938" y="5659438"/>
            <a:ext cx="792162" cy="1084262"/>
          </a:xfrm>
          <a:custGeom>
            <a:avLst/>
            <a:gdLst>
              <a:gd name="T0" fmla="*/ 744127 w 940"/>
              <a:gd name="T1" fmla="*/ 739764 h 897"/>
              <a:gd name="T2" fmla="*/ 607605 w 940"/>
              <a:gd name="T3" fmla="*/ 76152 h 897"/>
              <a:gd name="T4" fmla="*/ 524175 w 940"/>
              <a:gd name="T5" fmla="*/ 0 h 897"/>
              <a:gd name="T6" fmla="*/ 478668 w 940"/>
              <a:gd name="T7" fmla="*/ 10879 h 897"/>
              <a:gd name="T8" fmla="*/ 251132 w 940"/>
              <a:gd name="T9" fmla="*/ 21758 h 897"/>
              <a:gd name="T10" fmla="*/ 205625 w 940"/>
              <a:gd name="T11" fmla="*/ 76152 h 897"/>
              <a:gd name="T12" fmla="*/ 61519 w 940"/>
              <a:gd name="T13" fmla="*/ 228457 h 897"/>
              <a:gd name="T14" fmla="*/ 16012 w 940"/>
              <a:gd name="T15" fmla="*/ 304609 h 897"/>
              <a:gd name="T16" fmla="*/ 843 w 940"/>
              <a:gd name="T17" fmla="*/ 369882 h 897"/>
              <a:gd name="T18" fmla="*/ 8427 w 940"/>
              <a:gd name="T19" fmla="*/ 946463 h 897"/>
              <a:gd name="T20" fmla="*/ 16012 w 940"/>
              <a:gd name="T21" fmla="*/ 1044373 h 897"/>
              <a:gd name="T22" fmla="*/ 38765 w 940"/>
              <a:gd name="T23" fmla="*/ 946463 h 897"/>
              <a:gd name="T24" fmla="*/ 46350 w 940"/>
              <a:gd name="T25" fmla="*/ 772401 h 897"/>
              <a:gd name="T26" fmla="*/ 53934 w 940"/>
              <a:gd name="T27" fmla="*/ 728885 h 897"/>
              <a:gd name="T28" fmla="*/ 69103 w 940"/>
              <a:gd name="T29" fmla="*/ 761522 h 897"/>
              <a:gd name="T30" fmla="*/ 76688 w 940"/>
              <a:gd name="T31" fmla="*/ 924705 h 897"/>
              <a:gd name="T32" fmla="*/ 114611 w 940"/>
              <a:gd name="T33" fmla="*/ 1022615 h 897"/>
              <a:gd name="T34" fmla="*/ 137364 w 940"/>
              <a:gd name="T35" fmla="*/ 957342 h 897"/>
              <a:gd name="T36" fmla="*/ 160118 w 940"/>
              <a:gd name="T37" fmla="*/ 848553 h 897"/>
              <a:gd name="T38" fmla="*/ 198041 w 940"/>
              <a:gd name="T39" fmla="*/ 674491 h 897"/>
              <a:gd name="T40" fmla="*/ 258717 w 940"/>
              <a:gd name="T41" fmla="*/ 750643 h 897"/>
              <a:gd name="T42" fmla="*/ 273886 w 940"/>
              <a:gd name="T43" fmla="*/ 859432 h 897"/>
              <a:gd name="T44" fmla="*/ 281470 w 940"/>
              <a:gd name="T45" fmla="*/ 946463 h 897"/>
              <a:gd name="T46" fmla="*/ 304224 w 940"/>
              <a:gd name="T47" fmla="*/ 968221 h 897"/>
              <a:gd name="T48" fmla="*/ 372485 w 940"/>
              <a:gd name="T49" fmla="*/ 718006 h 897"/>
              <a:gd name="T50" fmla="*/ 463499 w 940"/>
              <a:gd name="T51" fmla="*/ 881190 h 897"/>
              <a:gd name="T52" fmla="*/ 478668 w 940"/>
              <a:gd name="T53" fmla="*/ 957342 h 897"/>
              <a:gd name="T54" fmla="*/ 501422 w 940"/>
              <a:gd name="T55" fmla="*/ 968221 h 897"/>
              <a:gd name="T56" fmla="*/ 524175 w 940"/>
              <a:gd name="T57" fmla="*/ 989978 h 897"/>
              <a:gd name="T58" fmla="*/ 554513 w 940"/>
              <a:gd name="T59" fmla="*/ 979099 h 897"/>
              <a:gd name="T60" fmla="*/ 592436 w 940"/>
              <a:gd name="T61" fmla="*/ 805037 h 897"/>
              <a:gd name="T62" fmla="*/ 607605 w 940"/>
              <a:gd name="T63" fmla="*/ 761522 h 897"/>
              <a:gd name="T64" fmla="*/ 615190 w 940"/>
              <a:gd name="T65" fmla="*/ 728885 h 897"/>
              <a:gd name="T66" fmla="*/ 660697 w 940"/>
              <a:gd name="T67" fmla="*/ 685370 h 897"/>
              <a:gd name="T68" fmla="*/ 728958 w 940"/>
              <a:gd name="T69" fmla="*/ 750643 h 897"/>
              <a:gd name="T70" fmla="*/ 744127 w 940"/>
              <a:gd name="T71" fmla="*/ 870311 h 897"/>
              <a:gd name="T72" fmla="*/ 751711 w 940"/>
              <a:gd name="T73" fmla="*/ 826795 h 897"/>
              <a:gd name="T74" fmla="*/ 744127 w 940"/>
              <a:gd name="T75" fmla="*/ 739764 h 8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40" h="897">
                <a:moveTo>
                  <a:pt x="883" y="612"/>
                </a:moveTo>
                <a:cubicBezTo>
                  <a:pt x="876" y="312"/>
                  <a:pt x="940" y="209"/>
                  <a:pt x="721" y="63"/>
                </a:cubicBezTo>
                <a:cubicBezTo>
                  <a:pt x="699" y="29"/>
                  <a:pt x="661" y="13"/>
                  <a:pt x="622" y="0"/>
                </a:cubicBezTo>
                <a:cubicBezTo>
                  <a:pt x="604" y="3"/>
                  <a:pt x="586" y="8"/>
                  <a:pt x="568" y="9"/>
                </a:cubicBezTo>
                <a:cubicBezTo>
                  <a:pt x="478" y="14"/>
                  <a:pt x="388" y="10"/>
                  <a:pt x="298" y="18"/>
                </a:cubicBezTo>
                <a:cubicBezTo>
                  <a:pt x="282" y="19"/>
                  <a:pt x="253" y="56"/>
                  <a:pt x="244" y="63"/>
                </a:cubicBezTo>
                <a:cubicBezTo>
                  <a:pt x="189" y="105"/>
                  <a:pt x="130" y="151"/>
                  <a:pt x="73" y="189"/>
                </a:cubicBezTo>
                <a:cubicBezTo>
                  <a:pt x="54" y="245"/>
                  <a:pt x="42" y="200"/>
                  <a:pt x="19" y="252"/>
                </a:cubicBezTo>
                <a:cubicBezTo>
                  <a:pt x="11" y="269"/>
                  <a:pt x="1" y="306"/>
                  <a:pt x="1" y="306"/>
                </a:cubicBezTo>
                <a:cubicBezTo>
                  <a:pt x="4" y="465"/>
                  <a:pt x="5" y="624"/>
                  <a:pt x="10" y="783"/>
                </a:cubicBezTo>
                <a:cubicBezTo>
                  <a:pt x="11" y="810"/>
                  <a:pt x="0" y="845"/>
                  <a:pt x="19" y="864"/>
                </a:cubicBezTo>
                <a:cubicBezTo>
                  <a:pt x="39" y="884"/>
                  <a:pt x="46" y="783"/>
                  <a:pt x="46" y="783"/>
                </a:cubicBezTo>
                <a:cubicBezTo>
                  <a:pt x="49" y="735"/>
                  <a:pt x="50" y="687"/>
                  <a:pt x="55" y="639"/>
                </a:cubicBezTo>
                <a:cubicBezTo>
                  <a:pt x="56" y="627"/>
                  <a:pt x="52" y="607"/>
                  <a:pt x="64" y="603"/>
                </a:cubicBezTo>
                <a:cubicBezTo>
                  <a:pt x="74" y="600"/>
                  <a:pt x="76" y="621"/>
                  <a:pt x="82" y="630"/>
                </a:cubicBezTo>
                <a:cubicBezTo>
                  <a:pt x="85" y="675"/>
                  <a:pt x="81" y="721"/>
                  <a:pt x="91" y="765"/>
                </a:cubicBezTo>
                <a:cubicBezTo>
                  <a:pt x="98" y="795"/>
                  <a:pt x="126" y="817"/>
                  <a:pt x="136" y="846"/>
                </a:cubicBezTo>
                <a:cubicBezTo>
                  <a:pt x="169" y="748"/>
                  <a:pt x="116" y="897"/>
                  <a:pt x="163" y="792"/>
                </a:cubicBezTo>
                <a:cubicBezTo>
                  <a:pt x="176" y="764"/>
                  <a:pt x="183" y="732"/>
                  <a:pt x="190" y="702"/>
                </a:cubicBezTo>
                <a:cubicBezTo>
                  <a:pt x="196" y="642"/>
                  <a:pt x="185" y="592"/>
                  <a:pt x="235" y="558"/>
                </a:cubicBezTo>
                <a:cubicBezTo>
                  <a:pt x="272" y="570"/>
                  <a:pt x="286" y="589"/>
                  <a:pt x="307" y="621"/>
                </a:cubicBezTo>
                <a:cubicBezTo>
                  <a:pt x="313" y="651"/>
                  <a:pt x="321" y="681"/>
                  <a:pt x="325" y="711"/>
                </a:cubicBezTo>
                <a:cubicBezTo>
                  <a:pt x="328" y="735"/>
                  <a:pt x="325" y="761"/>
                  <a:pt x="334" y="783"/>
                </a:cubicBezTo>
                <a:cubicBezTo>
                  <a:pt x="338" y="793"/>
                  <a:pt x="352" y="795"/>
                  <a:pt x="361" y="801"/>
                </a:cubicBezTo>
                <a:cubicBezTo>
                  <a:pt x="409" y="729"/>
                  <a:pt x="416" y="673"/>
                  <a:pt x="442" y="594"/>
                </a:cubicBezTo>
                <a:cubicBezTo>
                  <a:pt x="498" y="613"/>
                  <a:pt x="519" y="682"/>
                  <a:pt x="550" y="729"/>
                </a:cubicBezTo>
                <a:cubicBezTo>
                  <a:pt x="550" y="729"/>
                  <a:pt x="564" y="788"/>
                  <a:pt x="568" y="792"/>
                </a:cubicBezTo>
                <a:cubicBezTo>
                  <a:pt x="575" y="799"/>
                  <a:pt x="587" y="797"/>
                  <a:pt x="595" y="801"/>
                </a:cubicBezTo>
                <a:cubicBezTo>
                  <a:pt x="605" y="806"/>
                  <a:pt x="613" y="813"/>
                  <a:pt x="622" y="819"/>
                </a:cubicBezTo>
                <a:cubicBezTo>
                  <a:pt x="634" y="816"/>
                  <a:pt x="648" y="818"/>
                  <a:pt x="658" y="810"/>
                </a:cubicBezTo>
                <a:cubicBezTo>
                  <a:pt x="695" y="779"/>
                  <a:pt x="686" y="705"/>
                  <a:pt x="703" y="666"/>
                </a:cubicBezTo>
                <a:cubicBezTo>
                  <a:pt x="708" y="654"/>
                  <a:pt x="716" y="642"/>
                  <a:pt x="721" y="630"/>
                </a:cubicBezTo>
                <a:cubicBezTo>
                  <a:pt x="725" y="621"/>
                  <a:pt x="723" y="610"/>
                  <a:pt x="730" y="603"/>
                </a:cubicBezTo>
                <a:cubicBezTo>
                  <a:pt x="745" y="588"/>
                  <a:pt x="784" y="567"/>
                  <a:pt x="784" y="567"/>
                </a:cubicBezTo>
                <a:cubicBezTo>
                  <a:pt x="820" y="579"/>
                  <a:pt x="838" y="594"/>
                  <a:pt x="865" y="621"/>
                </a:cubicBezTo>
                <a:cubicBezTo>
                  <a:pt x="876" y="653"/>
                  <a:pt x="868" y="690"/>
                  <a:pt x="883" y="720"/>
                </a:cubicBezTo>
                <a:cubicBezTo>
                  <a:pt x="889" y="731"/>
                  <a:pt x="892" y="696"/>
                  <a:pt x="892" y="684"/>
                </a:cubicBezTo>
                <a:cubicBezTo>
                  <a:pt x="892" y="660"/>
                  <a:pt x="886" y="636"/>
                  <a:pt x="883" y="61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Freeform 10"/>
          <p:cNvSpPr>
            <a:spLocks/>
          </p:cNvSpPr>
          <p:nvPr/>
        </p:nvSpPr>
        <p:spPr bwMode="auto">
          <a:xfrm rot="8084414">
            <a:off x="1979612" y="4895851"/>
            <a:ext cx="765175" cy="723900"/>
          </a:xfrm>
          <a:custGeom>
            <a:avLst/>
            <a:gdLst>
              <a:gd name="T0" fmla="*/ 718776 w 940"/>
              <a:gd name="T1" fmla="*/ 493898 h 897"/>
              <a:gd name="T2" fmla="*/ 586906 w 940"/>
              <a:gd name="T3" fmla="*/ 50842 h 897"/>
              <a:gd name="T4" fmla="*/ 506318 w 940"/>
              <a:gd name="T5" fmla="*/ 0 h 897"/>
              <a:gd name="T6" fmla="*/ 462361 w 940"/>
              <a:gd name="T7" fmla="*/ 7263 h 897"/>
              <a:gd name="T8" fmla="*/ 242577 w 940"/>
              <a:gd name="T9" fmla="*/ 14526 h 897"/>
              <a:gd name="T10" fmla="*/ 198620 w 940"/>
              <a:gd name="T11" fmla="*/ 50842 h 897"/>
              <a:gd name="T12" fmla="*/ 59423 w 940"/>
              <a:gd name="T13" fmla="*/ 152527 h 897"/>
              <a:gd name="T14" fmla="*/ 15466 w 940"/>
              <a:gd name="T15" fmla="*/ 203370 h 897"/>
              <a:gd name="T16" fmla="*/ 814 w 940"/>
              <a:gd name="T17" fmla="*/ 246949 h 897"/>
              <a:gd name="T18" fmla="*/ 8140 w 940"/>
              <a:gd name="T19" fmla="*/ 631899 h 897"/>
              <a:gd name="T20" fmla="*/ 15466 w 940"/>
              <a:gd name="T21" fmla="*/ 697268 h 897"/>
              <a:gd name="T22" fmla="*/ 37445 w 940"/>
              <a:gd name="T23" fmla="*/ 631899 h 897"/>
              <a:gd name="T24" fmla="*/ 44771 w 940"/>
              <a:gd name="T25" fmla="*/ 515688 h 897"/>
              <a:gd name="T26" fmla="*/ 52097 w 940"/>
              <a:gd name="T27" fmla="*/ 486635 h 897"/>
              <a:gd name="T28" fmla="*/ 66749 w 940"/>
              <a:gd name="T29" fmla="*/ 508425 h 897"/>
              <a:gd name="T30" fmla="*/ 74075 w 940"/>
              <a:gd name="T31" fmla="*/ 617373 h 897"/>
              <a:gd name="T32" fmla="*/ 110706 w 940"/>
              <a:gd name="T33" fmla="*/ 682742 h 897"/>
              <a:gd name="T34" fmla="*/ 132685 w 940"/>
              <a:gd name="T35" fmla="*/ 639163 h 897"/>
              <a:gd name="T36" fmla="*/ 154663 w 940"/>
              <a:gd name="T37" fmla="*/ 566530 h 897"/>
              <a:gd name="T38" fmla="*/ 191294 w 940"/>
              <a:gd name="T39" fmla="*/ 450319 h 897"/>
              <a:gd name="T40" fmla="*/ 249903 w 940"/>
              <a:gd name="T41" fmla="*/ 501162 h 897"/>
              <a:gd name="T42" fmla="*/ 264555 w 940"/>
              <a:gd name="T43" fmla="*/ 573794 h 897"/>
              <a:gd name="T44" fmla="*/ 271881 w 940"/>
              <a:gd name="T45" fmla="*/ 631899 h 897"/>
              <a:gd name="T46" fmla="*/ 293860 w 940"/>
              <a:gd name="T47" fmla="*/ 646426 h 897"/>
              <a:gd name="T48" fmla="*/ 359795 w 940"/>
              <a:gd name="T49" fmla="*/ 479372 h 897"/>
              <a:gd name="T50" fmla="*/ 447709 w 940"/>
              <a:gd name="T51" fmla="*/ 588320 h 897"/>
              <a:gd name="T52" fmla="*/ 462361 w 940"/>
              <a:gd name="T53" fmla="*/ 639163 h 897"/>
              <a:gd name="T54" fmla="*/ 484339 w 940"/>
              <a:gd name="T55" fmla="*/ 646426 h 897"/>
              <a:gd name="T56" fmla="*/ 506318 w 940"/>
              <a:gd name="T57" fmla="*/ 660952 h 897"/>
              <a:gd name="T58" fmla="*/ 535623 w 940"/>
              <a:gd name="T59" fmla="*/ 653689 h 897"/>
              <a:gd name="T60" fmla="*/ 572253 w 940"/>
              <a:gd name="T61" fmla="*/ 537478 h 897"/>
              <a:gd name="T62" fmla="*/ 586906 w 940"/>
              <a:gd name="T63" fmla="*/ 508425 h 897"/>
              <a:gd name="T64" fmla="*/ 594232 w 940"/>
              <a:gd name="T65" fmla="*/ 486635 h 897"/>
              <a:gd name="T66" fmla="*/ 638189 w 940"/>
              <a:gd name="T67" fmla="*/ 457582 h 897"/>
              <a:gd name="T68" fmla="*/ 704124 w 940"/>
              <a:gd name="T69" fmla="*/ 501162 h 897"/>
              <a:gd name="T70" fmla="*/ 718776 w 940"/>
              <a:gd name="T71" fmla="*/ 581057 h 897"/>
              <a:gd name="T72" fmla="*/ 726102 w 940"/>
              <a:gd name="T73" fmla="*/ 552004 h 897"/>
              <a:gd name="T74" fmla="*/ 718776 w 940"/>
              <a:gd name="T75" fmla="*/ 493898 h 8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40" h="897">
                <a:moveTo>
                  <a:pt x="883" y="612"/>
                </a:moveTo>
                <a:cubicBezTo>
                  <a:pt x="876" y="312"/>
                  <a:pt x="940" y="209"/>
                  <a:pt x="721" y="63"/>
                </a:cubicBezTo>
                <a:cubicBezTo>
                  <a:pt x="699" y="29"/>
                  <a:pt x="661" y="13"/>
                  <a:pt x="622" y="0"/>
                </a:cubicBezTo>
                <a:cubicBezTo>
                  <a:pt x="604" y="3"/>
                  <a:pt x="586" y="8"/>
                  <a:pt x="568" y="9"/>
                </a:cubicBezTo>
                <a:cubicBezTo>
                  <a:pt x="478" y="14"/>
                  <a:pt x="388" y="10"/>
                  <a:pt x="298" y="18"/>
                </a:cubicBezTo>
                <a:cubicBezTo>
                  <a:pt x="282" y="19"/>
                  <a:pt x="253" y="56"/>
                  <a:pt x="244" y="63"/>
                </a:cubicBezTo>
                <a:cubicBezTo>
                  <a:pt x="189" y="105"/>
                  <a:pt x="130" y="151"/>
                  <a:pt x="73" y="189"/>
                </a:cubicBezTo>
                <a:cubicBezTo>
                  <a:pt x="54" y="245"/>
                  <a:pt x="42" y="200"/>
                  <a:pt x="19" y="252"/>
                </a:cubicBezTo>
                <a:cubicBezTo>
                  <a:pt x="11" y="269"/>
                  <a:pt x="1" y="306"/>
                  <a:pt x="1" y="306"/>
                </a:cubicBezTo>
                <a:cubicBezTo>
                  <a:pt x="4" y="465"/>
                  <a:pt x="5" y="624"/>
                  <a:pt x="10" y="783"/>
                </a:cubicBezTo>
                <a:cubicBezTo>
                  <a:pt x="11" y="810"/>
                  <a:pt x="0" y="845"/>
                  <a:pt x="19" y="864"/>
                </a:cubicBezTo>
                <a:cubicBezTo>
                  <a:pt x="39" y="884"/>
                  <a:pt x="46" y="783"/>
                  <a:pt x="46" y="783"/>
                </a:cubicBezTo>
                <a:cubicBezTo>
                  <a:pt x="49" y="735"/>
                  <a:pt x="50" y="687"/>
                  <a:pt x="55" y="639"/>
                </a:cubicBezTo>
                <a:cubicBezTo>
                  <a:pt x="56" y="627"/>
                  <a:pt x="52" y="607"/>
                  <a:pt x="64" y="603"/>
                </a:cubicBezTo>
                <a:cubicBezTo>
                  <a:pt x="74" y="600"/>
                  <a:pt x="76" y="621"/>
                  <a:pt x="82" y="630"/>
                </a:cubicBezTo>
                <a:cubicBezTo>
                  <a:pt x="85" y="675"/>
                  <a:pt x="81" y="721"/>
                  <a:pt x="91" y="765"/>
                </a:cubicBezTo>
                <a:cubicBezTo>
                  <a:pt x="98" y="795"/>
                  <a:pt x="126" y="817"/>
                  <a:pt x="136" y="846"/>
                </a:cubicBezTo>
                <a:cubicBezTo>
                  <a:pt x="169" y="748"/>
                  <a:pt x="116" y="897"/>
                  <a:pt x="163" y="792"/>
                </a:cubicBezTo>
                <a:cubicBezTo>
                  <a:pt x="176" y="764"/>
                  <a:pt x="183" y="732"/>
                  <a:pt x="190" y="702"/>
                </a:cubicBezTo>
                <a:cubicBezTo>
                  <a:pt x="196" y="642"/>
                  <a:pt x="185" y="592"/>
                  <a:pt x="235" y="558"/>
                </a:cubicBezTo>
                <a:cubicBezTo>
                  <a:pt x="272" y="570"/>
                  <a:pt x="286" y="589"/>
                  <a:pt x="307" y="621"/>
                </a:cubicBezTo>
                <a:cubicBezTo>
                  <a:pt x="313" y="651"/>
                  <a:pt x="321" y="681"/>
                  <a:pt x="325" y="711"/>
                </a:cubicBezTo>
                <a:cubicBezTo>
                  <a:pt x="328" y="735"/>
                  <a:pt x="325" y="761"/>
                  <a:pt x="334" y="783"/>
                </a:cubicBezTo>
                <a:cubicBezTo>
                  <a:pt x="338" y="793"/>
                  <a:pt x="352" y="795"/>
                  <a:pt x="361" y="801"/>
                </a:cubicBezTo>
                <a:cubicBezTo>
                  <a:pt x="409" y="729"/>
                  <a:pt x="416" y="673"/>
                  <a:pt x="442" y="594"/>
                </a:cubicBezTo>
                <a:cubicBezTo>
                  <a:pt x="498" y="613"/>
                  <a:pt x="519" y="682"/>
                  <a:pt x="550" y="729"/>
                </a:cubicBezTo>
                <a:cubicBezTo>
                  <a:pt x="550" y="729"/>
                  <a:pt x="564" y="788"/>
                  <a:pt x="568" y="792"/>
                </a:cubicBezTo>
                <a:cubicBezTo>
                  <a:pt x="575" y="799"/>
                  <a:pt x="587" y="797"/>
                  <a:pt x="595" y="801"/>
                </a:cubicBezTo>
                <a:cubicBezTo>
                  <a:pt x="605" y="806"/>
                  <a:pt x="613" y="813"/>
                  <a:pt x="622" y="819"/>
                </a:cubicBezTo>
                <a:cubicBezTo>
                  <a:pt x="634" y="816"/>
                  <a:pt x="648" y="818"/>
                  <a:pt x="658" y="810"/>
                </a:cubicBezTo>
                <a:cubicBezTo>
                  <a:pt x="695" y="779"/>
                  <a:pt x="686" y="705"/>
                  <a:pt x="703" y="666"/>
                </a:cubicBezTo>
                <a:cubicBezTo>
                  <a:pt x="708" y="654"/>
                  <a:pt x="716" y="642"/>
                  <a:pt x="721" y="630"/>
                </a:cubicBezTo>
                <a:cubicBezTo>
                  <a:pt x="725" y="621"/>
                  <a:pt x="723" y="610"/>
                  <a:pt x="730" y="603"/>
                </a:cubicBezTo>
                <a:cubicBezTo>
                  <a:pt x="745" y="588"/>
                  <a:pt x="784" y="567"/>
                  <a:pt x="784" y="567"/>
                </a:cubicBezTo>
                <a:cubicBezTo>
                  <a:pt x="820" y="579"/>
                  <a:pt x="838" y="594"/>
                  <a:pt x="865" y="621"/>
                </a:cubicBezTo>
                <a:cubicBezTo>
                  <a:pt x="876" y="653"/>
                  <a:pt x="868" y="690"/>
                  <a:pt x="883" y="720"/>
                </a:cubicBezTo>
                <a:cubicBezTo>
                  <a:pt x="889" y="731"/>
                  <a:pt x="892" y="696"/>
                  <a:pt x="892" y="684"/>
                </a:cubicBezTo>
                <a:cubicBezTo>
                  <a:pt x="892" y="660"/>
                  <a:pt x="886" y="636"/>
                  <a:pt x="883" y="61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8856" name="Picture 8" descr="мы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92150"/>
            <a:ext cx="19367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Запи73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4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788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041 L -0.46822 0.082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35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23 0.0821 C -0.48819 0.08349 -0.49323 0.08049 -0.4993 0.09621 C -0.50052 0.10523 -0.50208 0.11171 -0.50399 0.12026 C -0.50434 0.13599 -0.49774 0.18132 -0.51007 0.20537 C -0.51406 0.22318 -0.51718 0.24122 -0.521 0.25926 C -0.52291 0.26781 -0.5243 0.26689 -0.52569 0.27914 C -0.52725 0.29395 -0.5309 0.32147 -0.53802 0.33442 C -0.53906 0.34228 -0.5401 0.35061 -0.54132 0.35847 C -0.54132 0.3587 -0.54288 0.36841 -0.54427 0.3698 C -0.54757 0.37304 -0.55347 0.37188 -0.55816 0.37258 C -0.57378 0.37743 -0.59062 0.37443 -0.60625 0.37142 C -0.65434 0.37165 -0.70764 0.35685 -0.75 0.37674 C -0.77083 0.38691 -0.81979 0.38113 -0.81979 0.38136 C -0.82916 0.38321 -0.83628 0.38391 -0.84618 0.38391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5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6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5984875"/>
            <a:ext cx="91440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3200"/>
              <a:t>Дед и баба плачут, а курочка кудахчет:</a:t>
            </a:r>
            <a:br>
              <a:rPr lang="ru-RU" altLang="ru-RU" sz="3200"/>
            </a:br>
            <a:r>
              <a:rPr lang="ru-RU" altLang="ru-RU" sz="3200"/>
              <a:t> - Не  плачь, дед, не плачь, баба.</a:t>
            </a:r>
          </a:p>
        </p:txBody>
      </p:sp>
      <p:pic>
        <p:nvPicPr>
          <p:cNvPr id="34819" name="Picture 6" descr="ба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41052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29718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901" name="Group 29"/>
          <p:cNvGrpSpPr>
            <a:grpSpLocks/>
          </p:cNvGrpSpPr>
          <p:nvPr/>
        </p:nvGrpSpPr>
        <p:grpSpPr bwMode="auto">
          <a:xfrm>
            <a:off x="4787900" y="836613"/>
            <a:ext cx="2773363" cy="360362"/>
            <a:chOff x="3016" y="527"/>
            <a:chExt cx="1747" cy="227"/>
          </a:xfrm>
        </p:grpSpPr>
        <p:grpSp>
          <p:nvGrpSpPr>
            <p:cNvPr id="34855" name="Group 12"/>
            <p:cNvGrpSpPr>
              <a:grpSpLocks/>
            </p:cNvGrpSpPr>
            <p:nvPr/>
          </p:nvGrpSpPr>
          <p:grpSpPr bwMode="auto">
            <a:xfrm>
              <a:off x="3016" y="527"/>
              <a:ext cx="114" cy="227"/>
              <a:chOff x="340" y="1706"/>
              <a:chExt cx="408" cy="817"/>
            </a:xfrm>
          </p:grpSpPr>
          <p:sp>
            <p:nvSpPr>
              <p:cNvPr id="34865" name="AutoShape 13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66" name="Oval 14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56" name="Group 15"/>
            <p:cNvGrpSpPr>
              <a:grpSpLocks/>
            </p:cNvGrpSpPr>
            <p:nvPr/>
          </p:nvGrpSpPr>
          <p:grpSpPr bwMode="auto">
            <a:xfrm>
              <a:off x="4649" y="527"/>
              <a:ext cx="114" cy="227"/>
              <a:chOff x="340" y="1706"/>
              <a:chExt cx="408" cy="817"/>
            </a:xfrm>
          </p:grpSpPr>
          <p:sp>
            <p:nvSpPr>
              <p:cNvPr id="34863" name="AutoShape 16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64" name="Oval 17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57" name="Group 18"/>
            <p:cNvGrpSpPr>
              <a:grpSpLocks/>
            </p:cNvGrpSpPr>
            <p:nvPr/>
          </p:nvGrpSpPr>
          <p:grpSpPr bwMode="auto">
            <a:xfrm>
              <a:off x="3243" y="527"/>
              <a:ext cx="114" cy="227"/>
              <a:chOff x="340" y="1706"/>
              <a:chExt cx="408" cy="817"/>
            </a:xfrm>
          </p:grpSpPr>
          <p:sp>
            <p:nvSpPr>
              <p:cNvPr id="34861" name="AutoShape 19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62" name="Oval 20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58" name="Group 21"/>
            <p:cNvGrpSpPr>
              <a:grpSpLocks/>
            </p:cNvGrpSpPr>
            <p:nvPr/>
          </p:nvGrpSpPr>
          <p:grpSpPr bwMode="auto">
            <a:xfrm>
              <a:off x="4422" y="527"/>
              <a:ext cx="114" cy="227"/>
              <a:chOff x="340" y="1706"/>
              <a:chExt cx="408" cy="817"/>
            </a:xfrm>
          </p:grpSpPr>
          <p:sp>
            <p:nvSpPr>
              <p:cNvPr id="34859" name="AutoShape 22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60" name="Oval 23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pic>
        <p:nvPicPr>
          <p:cNvPr id="79900" name="Picture 28" descr="ряба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24018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902" name="Group 30"/>
          <p:cNvGrpSpPr>
            <a:grpSpLocks/>
          </p:cNvGrpSpPr>
          <p:nvPr/>
        </p:nvGrpSpPr>
        <p:grpSpPr bwMode="auto">
          <a:xfrm>
            <a:off x="4787900" y="836613"/>
            <a:ext cx="2773363" cy="360362"/>
            <a:chOff x="3016" y="527"/>
            <a:chExt cx="1747" cy="227"/>
          </a:xfrm>
        </p:grpSpPr>
        <p:grpSp>
          <p:nvGrpSpPr>
            <p:cNvPr id="34843" name="Group 31"/>
            <p:cNvGrpSpPr>
              <a:grpSpLocks/>
            </p:cNvGrpSpPr>
            <p:nvPr/>
          </p:nvGrpSpPr>
          <p:grpSpPr bwMode="auto">
            <a:xfrm>
              <a:off x="3016" y="527"/>
              <a:ext cx="114" cy="227"/>
              <a:chOff x="340" y="1706"/>
              <a:chExt cx="408" cy="817"/>
            </a:xfrm>
          </p:grpSpPr>
          <p:sp>
            <p:nvSpPr>
              <p:cNvPr id="34853" name="AutoShape 32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54" name="Oval 33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44" name="Group 34"/>
            <p:cNvGrpSpPr>
              <a:grpSpLocks/>
            </p:cNvGrpSpPr>
            <p:nvPr/>
          </p:nvGrpSpPr>
          <p:grpSpPr bwMode="auto">
            <a:xfrm>
              <a:off x="4649" y="527"/>
              <a:ext cx="114" cy="227"/>
              <a:chOff x="340" y="1706"/>
              <a:chExt cx="408" cy="817"/>
            </a:xfrm>
          </p:grpSpPr>
          <p:sp>
            <p:nvSpPr>
              <p:cNvPr id="34851" name="AutoShape 35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52" name="Oval 36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45" name="Group 37"/>
            <p:cNvGrpSpPr>
              <a:grpSpLocks/>
            </p:cNvGrpSpPr>
            <p:nvPr/>
          </p:nvGrpSpPr>
          <p:grpSpPr bwMode="auto">
            <a:xfrm>
              <a:off x="3243" y="527"/>
              <a:ext cx="114" cy="227"/>
              <a:chOff x="340" y="1706"/>
              <a:chExt cx="408" cy="817"/>
            </a:xfrm>
          </p:grpSpPr>
          <p:sp>
            <p:nvSpPr>
              <p:cNvPr id="34849" name="AutoShape 38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50" name="Oval 39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46" name="Group 40"/>
            <p:cNvGrpSpPr>
              <a:grpSpLocks/>
            </p:cNvGrpSpPr>
            <p:nvPr/>
          </p:nvGrpSpPr>
          <p:grpSpPr bwMode="auto">
            <a:xfrm>
              <a:off x="4422" y="527"/>
              <a:ext cx="114" cy="227"/>
              <a:chOff x="340" y="1706"/>
              <a:chExt cx="408" cy="817"/>
            </a:xfrm>
          </p:grpSpPr>
          <p:sp>
            <p:nvSpPr>
              <p:cNvPr id="34847" name="AutoShape 41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48" name="Oval 42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79915" name="Group 43"/>
          <p:cNvGrpSpPr>
            <a:grpSpLocks/>
          </p:cNvGrpSpPr>
          <p:nvPr/>
        </p:nvGrpSpPr>
        <p:grpSpPr bwMode="auto">
          <a:xfrm>
            <a:off x="4787900" y="836613"/>
            <a:ext cx="2773363" cy="360362"/>
            <a:chOff x="3016" y="527"/>
            <a:chExt cx="1747" cy="227"/>
          </a:xfrm>
        </p:grpSpPr>
        <p:grpSp>
          <p:nvGrpSpPr>
            <p:cNvPr id="34831" name="Group 44"/>
            <p:cNvGrpSpPr>
              <a:grpSpLocks/>
            </p:cNvGrpSpPr>
            <p:nvPr/>
          </p:nvGrpSpPr>
          <p:grpSpPr bwMode="auto">
            <a:xfrm>
              <a:off x="3016" y="527"/>
              <a:ext cx="114" cy="227"/>
              <a:chOff x="340" y="1706"/>
              <a:chExt cx="408" cy="817"/>
            </a:xfrm>
          </p:grpSpPr>
          <p:sp>
            <p:nvSpPr>
              <p:cNvPr id="34841" name="AutoShape 45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42" name="Oval 46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32" name="Group 47"/>
            <p:cNvGrpSpPr>
              <a:grpSpLocks/>
            </p:cNvGrpSpPr>
            <p:nvPr/>
          </p:nvGrpSpPr>
          <p:grpSpPr bwMode="auto">
            <a:xfrm>
              <a:off x="4649" y="527"/>
              <a:ext cx="114" cy="227"/>
              <a:chOff x="340" y="1706"/>
              <a:chExt cx="408" cy="817"/>
            </a:xfrm>
          </p:grpSpPr>
          <p:sp>
            <p:nvSpPr>
              <p:cNvPr id="34839" name="AutoShape 48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40" name="Oval 49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33" name="Group 50"/>
            <p:cNvGrpSpPr>
              <a:grpSpLocks/>
            </p:cNvGrpSpPr>
            <p:nvPr/>
          </p:nvGrpSpPr>
          <p:grpSpPr bwMode="auto">
            <a:xfrm>
              <a:off x="3243" y="527"/>
              <a:ext cx="114" cy="227"/>
              <a:chOff x="340" y="1706"/>
              <a:chExt cx="408" cy="817"/>
            </a:xfrm>
          </p:grpSpPr>
          <p:sp>
            <p:nvSpPr>
              <p:cNvPr id="34837" name="AutoShape 51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38" name="Oval 52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4834" name="Group 53"/>
            <p:cNvGrpSpPr>
              <a:grpSpLocks/>
            </p:cNvGrpSpPr>
            <p:nvPr/>
          </p:nvGrpSpPr>
          <p:grpSpPr bwMode="auto">
            <a:xfrm>
              <a:off x="4422" y="527"/>
              <a:ext cx="114" cy="227"/>
              <a:chOff x="340" y="1706"/>
              <a:chExt cx="408" cy="817"/>
            </a:xfrm>
          </p:grpSpPr>
          <p:sp>
            <p:nvSpPr>
              <p:cNvPr id="34835" name="AutoShape 54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310" cy="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836" name="Oval 55"/>
              <p:cNvSpPr>
                <a:spLocks noChangeArrowheads="1"/>
              </p:cNvSpPr>
              <p:nvPr/>
            </p:nvSpPr>
            <p:spPr bwMode="auto">
              <a:xfrm>
                <a:off x="340" y="2115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34825" name="Group 7"/>
          <p:cNvGrpSpPr>
            <a:grpSpLocks/>
          </p:cNvGrpSpPr>
          <p:nvPr/>
        </p:nvGrpSpPr>
        <p:grpSpPr bwMode="auto">
          <a:xfrm>
            <a:off x="3419475" y="2997200"/>
            <a:ext cx="5475288" cy="2690813"/>
            <a:chOff x="884" y="2432"/>
            <a:chExt cx="3130" cy="1588"/>
          </a:xfrm>
        </p:grpSpPr>
        <p:sp>
          <p:nvSpPr>
            <p:cNvPr id="34827" name="Rectangle 8"/>
            <p:cNvSpPr>
              <a:spLocks noChangeArrowheads="1"/>
            </p:cNvSpPr>
            <p:nvPr/>
          </p:nvSpPr>
          <p:spPr bwMode="auto">
            <a:xfrm rot="-5400000">
              <a:off x="3129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28" name="Rectangle 9"/>
            <p:cNvSpPr>
              <a:spLocks noChangeArrowheads="1"/>
            </p:cNvSpPr>
            <p:nvPr/>
          </p:nvSpPr>
          <p:spPr bwMode="auto">
            <a:xfrm rot="-5400000">
              <a:off x="543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29" name="Rectangle 10" descr="Шотландка"/>
            <p:cNvSpPr>
              <a:spLocks noChangeArrowheads="1"/>
            </p:cNvSpPr>
            <p:nvPr/>
          </p:nvSpPr>
          <p:spPr bwMode="auto">
            <a:xfrm>
              <a:off x="884" y="2432"/>
              <a:ext cx="3130" cy="408"/>
            </a:xfrm>
            <a:prstGeom prst="rect">
              <a:avLst/>
            </a:prstGeom>
            <a:pattFill prst="plaid">
              <a:fgClr>
                <a:srgbClr val="EE0000"/>
              </a:fgClr>
              <a:bgClr>
                <a:schemeClr val="bg1"/>
              </a:bgClr>
            </a:pattFill>
            <a:ln w="9525">
              <a:solidFill>
                <a:srgbClr val="EE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830" name="Freeform 11"/>
            <p:cNvSpPr>
              <a:spLocks/>
            </p:cNvSpPr>
            <p:nvPr/>
          </p:nvSpPr>
          <p:spPr bwMode="auto">
            <a:xfrm>
              <a:off x="884" y="2840"/>
              <a:ext cx="3130" cy="499"/>
            </a:xfrm>
            <a:custGeom>
              <a:avLst/>
              <a:gdLst>
                <a:gd name="T0" fmla="*/ 0 w 3130"/>
                <a:gd name="T1" fmla="*/ 0 h 499"/>
                <a:gd name="T2" fmla="*/ 182 w 3130"/>
                <a:gd name="T3" fmla="*/ 409 h 499"/>
                <a:gd name="T4" fmla="*/ 499 w 3130"/>
                <a:gd name="T5" fmla="*/ 136 h 499"/>
                <a:gd name="T6" fmla="*/ 635 w 3130"/>
                <a:gd name="T7" fmla="*/ 409 h 499"/>
                <a:gd name="T8" fmla="*/ 907 w 3130"/>
                <a:gd name="T9" fmla="*/ 136 h 499"/>
                <a:gd name="T10" fmla="*/ 1089 w 3130"/>
                <a:gd name="T11" fmla="*/ 454 h 499"/>
                <a:gd name="T12" fmla="*/ 1361 w 3130"/>
                <a:gd name="T13" fmla="*/ 182 h 499"/>
                <a:gd name="T14" fmla="*/ 1588 w 3130"/>
                <a:gd name="T15" fmla="*/ 454 h 499"/>
                <a:gd name="T16" fmla="*/ 1815 w 3130"/>
                <a:gd name="T17" fmla="*/ 182 h 499"/>
                <a:gd name="T18" fmla="*/ 2177 w 3130"/>
                <a:gd name="T19" fmla="*/ 409 h 499"/>
                <a:gd name="T20" fmla="*/ 2404 w 3130"/>
                <a:gd name="T21" fmla="*/ 182 h 499"/>
                <a:gd name="T22" fmla="*/ 2586 w 3130"/>
                <a:gd name="T23" fmla="*/ 409 h 499"/>
                <a:gd name="T24" fmla="*/ 2812 w 3130"/>
                <a:gd name="T25" fmla="*/ 273 h 499"/>
                <a:gd name="T26" fmla="*/ 3039 w 3130"/>
                <a:gd name="T27" fmla="*/ 454 h 499"/>
                <a:gd name="T28" fmla="*/ 3130 w 3130"/>
                <a:gd name="T29" fmla="*/ 0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30" h="499">
                  <a:moveTo>
                    <a:pt x="0" y="0"/>
                  </a:moveTo>
                  <a:cubicBezTo>
                    <a:pt x="49" y="193"/>
                    <a:pt x="99" y="386"/>
                    <a:pt x="182" y="409"/>
                  </a:cubicBezTo>
                  <a:cubicBezTo>
                    <a:pt x="265" y="432"/>
                    <a:pt x="424" y="136"/>
                    <a:pt x="499" y="136"/>
                  </a:cubicBezTo>
                  <a:cubicBezTo>
                    <a:pt x="574" y="136"/>
                    <a:pt x="567" y="409"/>
                    <a:pt x="635" y="409"/>
                  </a:cubicBezTo>
                  <a:cubicBezTo>
                    <a:pt x="703" y="409"/>
                    <a:pt x="831" y="128"/>
                    <a:pt x="907" y="136"/>
                  </a:cubicBezTo>
                  <a:cubicBezTo>
                    <a:pt x="983" y="144"/>
                    <a:pt x="1013" y="446"/>
                    <a:pt x="1089" y="454"/>
                  </a:cubicBezTo>
                  <a:cubicBezTo>
                    <a:pt x="1165" y="462"/>
                    <a:pt x="1278" y="182"/>
                    <a:pt x="1361" y="182"/>
                  </a:cubicBezTo>
                  <a:cubicBezTo>
                    <a:pt x="1444" y="182"/>
                    <a:pt x="1512" y="454"/>
                    <a:pt x="1588" y="454"/>
                  </a:cubicBezTo>
                  <a:cubicBezTo>
                    <a:pt x="1664" y="454"/>
                    <a:pt x="1717" y="189"/>
                    <a:pt x="1815" y="182"/>
                  </a:cubicBezTo>
                  <a:cubicBezTo>
                    <a:pt x="1913" y="175"/>
                    <a:pt x="2079" y="409"/>
                    <a:pt x="2177" y="409"/>
                  </a:cubicBezTo>
                  <a:cubicBezTo>
                    <a:pt x="2275" y="409"/>
                    <a:pt x="2336" y="182"/>
                    <a:pt x="2404" y="182"/>
                  </a:cubicBezTo>
                  <a:cubicBezTo>
                    <a:pt x="2472" y="182"/>
                    <a:pt x="2518" y="394"/>
                    <a:pt x="2586" y="409"/>
                  </a:cubicBezTo>
                  <a:cubicBezTo>
                    <a:pt x="2654" y="424"/>
                    <a:pt x="2737" y="266"/>
                    <a:pt x="2812" y="273"/>
                  </a:cubicBezTo>
                  <a:cubicBezTo>
                    <a:pt x="2887" y="280"/>
                    <a:pt x="2986" y="499"/>
                    <a:pt x="3039" y="454"/>
                  </a:cubicBezTo>
                  <a:cubicBezTo>
                    <a:pt x="3092" y="409"/>
                    <a:pt x="3115" y="76"/>
                    <a:pt x="3130" y="0"/>
                  </a:cubicBezTo>
                </a:path>
              </a:pathLst>
            </a:custGeom>
            <a:solidFill>
              <a:srgbClr val="EE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9930" name="Запи75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99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61111E-6 2.59944E-6 C -0.00313 -0.0118 -0.00226 -0.02382 0.00156 -0.03539 C 0.00451 -0.0296 0.00607 -0.03469 0.0092 -0.02868 C 0.01267 -0.03516 0.00868 -0.02937 0.01232 -0.0259 C 0.01406 -0.02429 0.01736 -0.02405 0.01996 -0.0229 C 0.02222 -0.01758 0.02586 -0.01365 0.02916 -0.00856 C 0.02708 -0.00787 0.02534 -0.00694 0.02309 -0.00671 C 0.0158 -0.00602 0.01614 -0.01365 0.01527 -0.01619 C 0.01475 -0.02244 0.01649 -0.02868 0.01371 -0.03446 C 0.01302 -0.03562 0.00902 -0.03377 0.00764 -0.03261 C 0.00573 -0.03099 0.00451 -0.02683 0.00451 -0.0266 C 0.00399 -0.0222 0.00416 -0.01735 0.00295 -0.01249 C 0.0026 -0.01133 0.00069 -0.01064 3.61111E-6 -0.00948 C -0.00122 -0.00763 -0.00313 -0.00393 -0.00313 -0.0037 C -0.00799 -0.00671 -0.01129 -0.00948 -0.01389 -0.01342 C -0.01511 -0.01527 -0.01702 -0.0192 -0.01702 -0.01897 C -0.01754 -0.01689 -0.01615 -0.01411 -0.01858 -0.01249 C -0.02014 -0.01157 -0.02084 -0.01503 -0.02153 -0.01619 C -0.02223 -0.01758 -0.02257 -0.01897 -0.02309 -0.02012 C -0.02361 -0.0229 -0.02431 -0.03145 -0.02466 -0.02868 C -0.02605 -0.01897 -0.02622 0.00092 -0.02622 0.00115 " pathEditMode="relative" rAng="0" ptsTypes="ffffffffffffffffffffA">
                                      <p:cBhvr>
                                        <p:cTn id="12" dur="3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7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93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rrowheads="1"/>
          </p:cNvSpPr>
          <p:nvPr/>
        </p:nvSpPr>
        <p:spPr bwMode="auto">
          <a:xfrm>
            <a:off x="468313" y="4941888"/>
            <a:ext cx="541337" cy="863600"/>
          </a:xfrm>
          <a:prstGeom prst="ellipse">
            <a:avLst/>
          </a:prstGeom>
          <a:gradFill rotWithShape="1">
            <a:gsLst>
              <a:gs pos="0">
                <a:srgbClr val="FFF5EA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5984875"/>
            <a:ext cx="91440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3200"/>
              <a:t>Я снесу вам ещё одно яичко </a:t>
            </a:r>
            <a:br>
              <a:rPr lang="ru-RU" altLang="ru-RU" sz="3200"/>
            </a:br>
            <a:r>
              <a:rPr lang="ru-RU" altLang="ru-RU" sz="3200"/>
              <a:t>не золотое, а простое.</a:t>
            </a:r>
          </a:p>
        </p:txBody>
      </p:sp>
      <p:pic>
        <p:nvPicPr>
          <p:cNvPr id="35844" name="Picture 21" descr="баб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41052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2" descr="дед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29718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 23"/>
          <p:cNvGrpSpPr>
            <a:grpSpLocks/>
          </p:cNvGrpSpPr>
          <p:nvPr/>
        </p:nvGrpSpPr>
        <p:grpSpPr bwMode="auto">
          <a:xfrm>
            <a:off x="3419475" y="2997200"/>
            <a:ext cx="5475288" cy="2690813"/>
            <a:chOff x="884" y="2432"/>
            <a:chExt cx="3130" cy="1588"/>
          </a:xfrm>
        </p:grpSpPr>
        <p:sp>
          <p:nvSpPr>
            <p:cNvPr id="35851" name="Rectangle 24"/>
            <p:cNvSpPr>
              <a:spLocks noChangeArrowheads="1"/>
            </p:cNvSpPr>
            <p:nvPr/>
          </p:nvSpPr>
          <p:spPr bwMode="auto">
            <a:xfrm rot="-5400000">
              <a:off x="3129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2" name="Rectangle 25"/>
            <p:cNvSpPr>
              <a:spLocks noChangeArrowheads="1"/>
            </p:cNvSpPr>
            <p:nvPr/>
          </p:nvSpPr>
          <p:spPr bwMode="auto">
            <a:xfrm rot="-5400000">
              <a:off x="543" y="3272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3" name="Rectangle 26" descr="Шотландка"/>
            <p:cNvSpPr>
              <a:spLocks noChangeArrowheads="1"/>
            </p:cNvSpPr>
            <p:nvPr/>
          </p:nvSpPr>
          <p:spPr bwMode="auto">
            <a:xfrm>
              <a:off x="884" y="2432"/>
              <a:ext cx="3130" cy="408"/>
            </a:xfrm>
            <a:prstGeom prst="rect">
              <a:avLst/>
            </a:prstGeom>
            <a:pattFill prst="plaid">
              <a:fgClr>
                <a:srgbClr val="EE0000"/>
              </a:fgClr>
              <a:bgClr>
                <a:schemeClr val="bg1"/>
              </a:bgClr>
            </a:pattFill>
            <a:ln w="9525">
              <a:solidFill>
                <a:srgbClr val="EE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54" name="Freeform 27"/>
            <p:cNvSpPr>
              <a:spLocks/>
            </p:cNvSpPr>
            <p:nvPr/>
          </p:nvSpPr>
          <p:spPr bwMode="auto">
            <a:xfrm>
              <a:off x="884" y="2840"/>
              <a:ext cx="3130" cy="499"/>
            </a:xfrm>
            <a:custGeom>
              <a:avLst/>
              <a:gdLst>
                <a:gd name="T0" fmla="*/ 0 w 3130"/>
                <a:gd name="T1" fmla="*/ 0 h 499"/>
                <a:gd name="T2" fmla="*/ 182 w 3130"/>
                <a:gd name="T3" fmla="*/ 409 h 499"/>
                <a:gd name="T4" fmla="*/ 499 w 3130"/>
                <a:gd name="T5" fmla="*/ 136 h 499"/>
                <a:gd name="T6" fmla="*/ 635 w 3130"/>
                <a:gd name="T7" fmla="*/ 409 h 499"/>
                <a:gd name="T8" fmla="*/ 907 w 3130"/>
                <a:gd name="T9" fmla="*/ 136 h 499"/>
                <a:gd name="T10" fmla="*/ 1089 w 3130"/>
                <a:gd name="T11" fmla="*/ 454 h 499"/>
                <a:gd name="T12" fmla="*/ 1361 w 3130"/>
                <a:gd name="T13" fmla="*/ 182 h 499"/>
                <a:gd name="T14" fmla="*/ 1588 w 3130"/>
                <a:gd name="T15" fmla="*/ 454 h 499"/>
                <a:gd name="T16" fmla="*/ 1815 w 3130"/>
                <a:gd name="T17" fmla="*/ 182 h 499"/>
                <a:gd name="T18" fmla="*/ 2177 w 3130"/>
                <a:gd name="T19" fmla="*/ 409 h 499"/>
                <a:gd name="T20" fmla="*/ 2404 w 3130"/>
                <a:gd name="T21" fmla="*/ 182 h 499"/>
                <a:gd name="T22" fmla="*/ 2586 w 3130"/>
                <a:gd name="T23" fmla="*/ 409 h 499"/>
                <a:gd name="T24" fmla="*/ 2812 w 3130"/>
                <a:gd name="T25" fmla="*/ 273 h 499"/>
                <a:gd name="T26" fmla="*/ 3039 w 3130"/>
                <a:gd name="T27" fmla="*/ 454 h 499"/>
                <a:gd name="T28" fmla="*/ 3130 w 3130"/>
                <a:gd name="T29" fmla="*/ 0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30" h="499">
                  <a:moveTo>
                    <a:pt x="0" y="0"/>
                  </a:moveTo>
                  <a:cubicBezTo>
                    <a:pt x="49" y="193"/>
                    <a:pt x="99" y="386"/>
                    <a:pt x="182" y="409"/>
                  </a:cubicBezTo>
                  <a:cubicBezTo>
                    <a:pt x="265" y="432"/>
                    <a:pt x="424" y="136"/>
                    <a:pt x="499" y="136"/>
                  </a:cubicBezTo>
                  <a:cubicBezTo>
                    <a:pt x="574" y="136"/>
                    <a:pt x="567" y="409"/>
                    <a:pt x="635" y="409"/>
                  </a:cubicBezTo>
                  <a:cubicBezTo>
                    <a:pt x="703" y="409"/>
                    <a:pt x="831" y="128"/>
                    <a:pt x="907" y="136"/>
                  </a:cubicBezTo>
                  <a:cubicBezTo>
                    <a:pt x="983" y="144"/>
                    <a:pt x="1013" y="446"/>
                    <a:pt x="1089" y="454"/>
                  </a:cubicBezTo>
                  <a:cubicBezTo>
                    <a:pt x="1165" y="462"/>
                    <a:pt x="1278" y="182"/>
                    <a:pt x="1361" y="182"/>
                  </a:cubicBezTo>
                  <a:cubicBezTo>
                    <a:pt x="1444" y="182"/>
                    <a:pt x="1512" y="454"/>
                    <a:pt x="1588" y="454"/>
                  </a:cubicBezTo>
                  <a:cubicBezTo>
                    <a:pt x="1664" y="454"/>
                    <a:pt x="1717" y="189"/>
                    <a:pt x="1815" y="182"/>
                  </a:cubicBezTo>
                  <a:cubicBezTo>
                    <a:pt x="1913" y="175"/>
                    <a:pt x="2079" y="409"/>
                    <a:pt x="2177" y="409"/>
                  </a:cubicBezTo>
                  <a:cubicBezTo>
                    <a:pt x="2275" y="409"/>
                    <a:pt x="2336" y="182"/>
                    <a:pt x="2404" y="182"/>
                  </a:cubicBezTo>
                  <a:cubicBezTo>
                    <a:pt x="2472" y="182"/>
                    <a:pt x="2518" y="394"/>
                    <a:pt x="2586" y="409"/>
                  </a:cubicBezTo>
                  <a:cubicBezTo>
                    <a:pt x="2654" y="424"/>
                    <a:pt x="2737" y="266"/>
                    <a:pt x="2812" y="273"/>
                  </a:cubicBezTo>
                  <a:cubicBezTo>
                    <a:pt x="2887" y="280"/>
                    <a:pt x="2986" y="499"/>
                    <a:pt x="3039" y="454"/>
                  </a:cubicBezTo>
                  <a:cubicBezTo>
                    <a:pt x="3092" y="409"/>
                    <a:pt x="3115" y="76"/>
                    <a:pt x="3130" y="0"/>
                  </a:cubicBezTo>
                </a:path>
              </a:pathLst>
            </a:custGeom>
            <a:solidFill>
              <a:srgbClr val="EE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47" name="Picture 28" descr="ряба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24018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AutoShape 2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539750" cy="5492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0928" name="Запи75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AutoShape 3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18250"/>
            <a:ext cx="539750" cy="5397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809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28"/>
                </p:tgtEl>
              </p:cMediaNode>
            </p:audio>
          </p:childTnLst>
        </p:cTn>
      </p:par>
    </p:tnLst>
    <p:bldLst>
      <p:bldP spid="808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468313" y="404813"/>
            <a:ext cx="5184775" cy="5184775"/>
            <a:chOff x="975" y="527"/>
            <a:chExt cx="3266" cy="3266"/>
          </a:xfrm>
        </p:grpSpPr>
        <p:sp>
          <p:nvSpPr>
            <p:cNvPr id="36869" name="Oval 3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6870" name="Group 4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36876" name="Oval 5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877" name="Oval 6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36874" name="Oval 8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875" name="Oval 9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6872" name="Oval 10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873" name="Freeform 11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7" name="WordArt 18" descr="Частый вертикальный"/>
          <p:cNvSpPr>
            <a:spLocks noChangeArrowheads="1" noChangeShapeType="1" noTextEdit="1"/>
          </p:cNvSpPr>
          <p:nvPr/>
        </p:nvSpPr>
        <p:spPr bwMode="auto">
          <a:xfrm rot="-2576737">
            <a:off x="3924300" y="3068638"/>
            <a:ext cx="4808538" cy="24098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КОЛОБОК</a:t>
            </a:r>
          </a:p>
        </p:txBody>
      </p:sp>
      <p:pic>
        <p:nvPicPr>
          <p:cNvPr id="83988" name="Запи7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3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5"/>
          <p:cNvGrpSpPr>
            <a:grpSpLocks/>
          </p:cNvGrpSpPr>
          <p:nvPr/>
        </p:nvGrpSpPr>
        <p:grpSpPr bwMode="auto">
          <a:xfrm>
            <a:off x="323850" y="2636838"/>
            <a:ext cx="2290763" cy="2327275"/>
            <a:chOff x="1474" y="890"/>
            <a:chExt cx="2783" cy="2827"/>
          </a:xfrm>
        </p:grpSpPr>
        <p:sp>
          <p:nvSpPr>
            <p:cNvPr id="37906" name="Rectangle 46" descr="Дуб"/>
            <p:cNvSpPr>
              <a:spLocks noChangeArrowheads="1"/>
            </p:cNvSpPr>
            <p:nvPr/>
          </p:nvSpPr>
          <p:spPr bwMode="auto">
            <a:xfrm rot="-5400000">
              <a:off x="1474" y="890"/>
              <a:ext cx="2767" cy="2767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907" name="Rectangle 47"/>
            <p:cNvSpPr>
              <a:spLocks noChangeArrowheads="1"/>
            </p:cNvSpPr>
            <p:nvPr/>
          </p:nvSpPr>
          <p:spPr bwMode="auto">
            <a:xfrm rot="5400000">
              <a:off x="1733" y="1149"/>
              <a:ext cx="2249" cy="2249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C7DDF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908" name="Rectangle 48" descr="Дуб"/>
            <p:cNvSpPr>
              <a:spLocks noChangeArrowheads="1"/>
            </p:cNvSpPr>
            <p:nvPr/>
          </p:nvSpPr>
          <p:spPr bwMode="auto">
            <a:xfrm rot="-5400000">
              <a:off x="2148" y="2602"/>
              <a:ext cx="1419" cy="173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909" name="Rectangle 49" descr="Дуб"/>
            <p:cNvSpPr>
              <a:spLocks noChangeArrowheads="1"/>
            </p:cNvSpPr>
            <p:nvPr/>
          </p:nvSpPr>
          <p:spPr bwMode="auto">
            <a:xfrm>
              <a:off x="1733" y="1797"/>
              <a:ext cx="2249" cy="173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910" name="Line 50"/>
            <p:cNvSpPr>
              <a:spLocks noChangeShapeType="1"/>
            </p:cNvSpPr>
            <p:nvPr/>
          </p:nvSpPr>
          <p:spPr bwMode="auto">
            <a:xfrm>
              <a:off x="1474" y="1888"/>
              <a:ext cx="2767" cy="0"/>
            </a:xfrm>
            <a:prstGeom prst="line">
              <a:avLst/>
            </a:prstGeom>
            <a:noFill/>
            <a:ln w="63500">
              <a:pattFill prst="wdDnDiag">
                <a:fgClr>
                  <a:srgbClr val="FFFF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11" name="Freeform 51" descr="Плетенка"/>
            <p:cNvSpPr>
              <a:spLocks/>
            </p:cNvSpPr>
            <p:nvPr/>
          </p:nvSpPr>
          <p:spPr bwMode="auto">
            <a:xfrm>
              <a:off x="3198" y="1752"/>
              <a:ext cx="1059" cy="1965"/>
            </a:xfrm>
            <a:custGeom>
              <a:avLst/>
              <a:gdLst>
                <a:gd name="T0" fmla="*/ 0 w 1059"/>
                <a:gd name="T1" fmla="*/ 163 h 1965"/>
                <a:gd name="T2" fmla="*/ 499 w 1059"/>
                <a:gd name="T3" fmla="*/ 131 h 1965"/>
                <a:gd name="T4" fmla="*/ 870 w 1059"/>
                <a:gd name="T5" fmla="*/ 116 h 1965"/>
                <a:gd name="T6" fmla="*/ 987 w 1059"/>
                <a:gd name="T7" fmla="*/ 171 h 1965"/>
                <a:gd name="T8" fmla="*/ 963 w 1059"/>
                <a:gd name="T9" fmla="*/ 1142 h 1965"/>
                <a:gd name="T10" fmla="*/ 979 w 1059"/>
                <a:gd name="T11" fmla="*/ 1481 h 1965"/>
                <a:gd name="T12" fmla="*/ 1002 w 1059"/>
                <a:gd name="T13" fmla="*/ 1489 h 1965"/>
                <a:gd name="T14" fmla="*/ 1026 w 1059"/>
                <a:gd name="T15" fmla="*/ 1757 h 1965"/>
                <a:gd name="T16" fmla="*/ 1018 w 1059"/>
                <a:gd name="T17" fmla="*/ 1955 h 1965"/>
                <a:gd name="T18" fmla="*/ 987 w 1059"/>
                <a:gd name="T19" fmla="*/ 1947 h 1965"/>
                <a:gd name="T20" fmla="*/ 821 w 1059"/>
                <a:gd name="T21" fmla="*/ 1884 h 1965"/>
                <a:gd name="T22" fmla="*/ 513 w 1059"/>
                <a:gd name="T23" fmla="*/ 1899 h 1965"/>
                <a:gd name="T24" fmla="*/ 395 w 1059"/>
                <a:gd name="T25" fmla="*/ 1947 h 1965"/>
                <a:gd name="T26" fmla="*/ 253 w 1059"/>
                <a:gd name="T27" fmla="*/ 1939 h 1965"/>
                <a:gd name="T28" fmla="*/ 261 w 1059"/>
                <a:gd name="T29" fmla="*/ 1915 h 1965"/>
                <a:gd name="T30" fmla="*/ 269 w 1059"/>
                <a:gd name="T31" fmla="*/ 1765 h 1965"/>
                <a:gd name="T32" fmla="*/ 324 w 1059"/>
                <a:gd name="T33" fmla="*/ 1671 h 1965"/>
                <a:gd name="T34" fmla="*/ 387 w 1059"/>
                <a:gd name="T35" fmla="*/ 1576 h 1965"/>
                <a:gd name="T36" fmla="*/ 458 w 1059"/>
                <a:gd name="T37" fmla="*/ 1458 h 1965"/>
                <a:gd name="T38" fmla="*/ 497 w 1059"/>
                <a:gd name="T39" fmla="*/ 1371 h 1965"/>
                <a:gd name="T40" fmla="*/ 497 w 1059"/>
                <a:gd name="T41" fmla="*/ 1371 h 1965"/>
                <a:gd name="T42" fmla="*/ 553 w 1059"/>
                <a:gd name="T43" fmla="*/ 1252 h 1965"/>
                <a:gd name="T44" fmla="*/ 639 w 1059"/>
                <a:gd name="T45" fmla="*/ 1142 h 1965"/>
                <a:gd name="T46" fmla="*/ 703 w 1059"/>
                <a:gd name="T47" fmla="*/ 1095 h 1965"/>
                <a:gd name="T48" fmla="*/ 774 w 1059"/>
                <a:gd name="T49" fmla="*/ 1047 h 1965"/>
                <a:gd name="T50" fmla="*/ 821 w 1059"/>
                <a:gd name="T51" fmla="*/ 1024 h 1965"/>
                <a:gd name="T52" fmla="*/ 868 w 1059"/>
                <a:gd name="T53" fmla="*/ 984 h 1965"/>
                <a:gd name="T54" fmla="*/ 466 w 1059"/>
                <a:gd name="T55" fmla="*/ 960 h 1965"/>
                <a:gd name="T56" fmla="*/ 395 w 1059"/>
                <a:gd name="T57" fmla="*/ 913 h 1965"/>
                <a:gd name="T58" fmla="*/ 332 w 1059"/>
                <a:gd name="T59" fmla="*/ 842 h 1965"/>
                <a:gd name="T60" fmla="*/ 308 w 1059"/>
                <a:gd name="T61" fmla="*/ 818 h 1965"/>
                <a:gd name="T62" fmla="*/ 138 w 1059"/>
                <a:gd name="T63" fmla="*/ 559 h 1965"/>
                <a:gd name="T64" fmla="*/ 265 w 1059"/>
                <a:gd name="T65" fmla="*/ 740 h 1965"/>
                <a:gd name="T66" fmla="*/ 253 w 1059"/>
                <a:gd name="T67" fmla="*/ 739 h 1965"/>
                <a:gd name="T68" fmla="*/ 205 w 1059"/>
                <a:gd name="T69" fmla="*/ 676 h 1965"/>
                <a:gd name="T70" fmla="*/ 166 w 1059"/>
                <a:gd name="T71" fmla="*/ 629 h 1965"/>
                <a:gd name="T72" fmla="*/ 95 w 1059"/>
                <a:gd name="T73" fmla="*/ 526 h 1965"/>
                <a:gd name="T74" fmla="*/ 48 w 1059"/>
                <a:gd name="T75" fmla="*/ 306 h 1965"/>
                <a:gd name="T76" fmla="*/ 0 w 1059"/>
                <a:gd name="T77" fmla="*/ 163 h 19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59" h="1965">
                  <a:moveTo>
                    <a:pt x="0" y="163"/>
                  </a:moveTo>
                  <a:cubicBezTo>
                    <a:pt x="82" y="115"/>
                    <a:pt x="335" y="130"/>
                    <a:pt x="499" y="131"/>
                  </a:cubicBezTo>
                  <a:cubicBezTo>
                    <a:pt x="644" y="123"/>
                    <a:pt x="789" y="109"/>
                    <a:pt x="870" y="116"/>
                  </a:cubicBezTo>
                  <a:cubicBezTo>
                    <a:pt x="951" y="123"/>
                    <a:pt x="972" y="0"/>
                    <a:pt x="987" y="171"/>
                  </a:cubicBezTo>
                  <a:cubicBezTo>
                    <a:pt x="983" y="517"/>
                    <a:pt x="985" y="813"/>
                    <a:pt x="963" y="1142"/>
                  </a:cubicBezTo>
                  <a:cubicBezTo>
                    <a:pt x="968" y="1255"/>
                    <a:pt x="966" y="1369"/>
                    <a:pt x="979" y="1481"/>
                  </a:cubicBezTo>
                  <a:cubicBezTo>
                    <a:pt x="980" y="1489"/>
                    <a:pt x="1001" y="1481"/>
                    <a:pt x="1002" y="1489"/>
                  </a:cubicBezTo>
                  <a:cubicBezTo>
                    <a:pt x="1059" y="1858"/>
                    <a:pt x="987" y="1645"/>
                    <a:pt x="1026" y="1757"/>
                  </a:cubicBezTo>
                  <a:cubicBezTo>
                    <a:pt x="1023" y="1823"/>
                    <a:pt x="1031" y="1890"/>
                    <a:pt x="1018" y="1955"/>
                  </a:cubicBezTo>
                  <a:cubicBezTo>
                    <a:pt x="1016" y="1965"/>
                    <a:pt x="997" y="1950"/>
                    <a:pt x="987" y="1947"/>
                  </a:cubicBezTo>
                  <a:cubicBezTo>
                    <a:pt x="929" y="1929"/>
                    <a:pt x="879" y="1901"/>
                    <a:pt x="821" y="1884"/>
                  </a:cubicBezTo>
                  <a:cubicBezTo>
                    <a:pt x="718" y="1887"/>
                    <a:pt x="613" y="1877"/>
                    <a:pt x="513" y="1899"/>
                  </a:cubicBezTo>
                  <a:cubicBezTo>
                    <a:pt x="473" y="1908"/>
                    <a:pt x="436" y="1937"/>
                    <a:pt x="395" y="1947"/>
                  </a:cubicBezTo>
                  <a:cubicBezTo>
                    <a:pt x="348" y="1944"/>
                    <a:pt x="299" y="1950"/>
                    <a:pt x="253" y="1939"/>
                  </a:cubicBezTo>
                  <a:cubicBezTo>
                    <a:pt x="245" y="1937"/>
                    <a:pt x="260" y="1923"/>
                    <a:pt x="261" y="1915"/>
                  </a:cubicBezTo>
                  <a:cubicBezTo>
                    <a:pt x="266" y="1865"/>
                    <a:pt x="259" y="1814"/>
                    <a:pt x="269" y="1765"/>
                  </a:cubicBezTo>
                  <a:cubicBezTo>
                    <a:pt x="271" y="1757"/>
                    <a:pt x="315" y="1683"/>
                    <a:pt x="324" y="1671"/>
                  </a:cubicBezTo>
                  <a:cubicBezTo>
                    <a:pt x="337" y="1632"/>
                    <a:pt x="373" y="1616"/>
                    <a:pt x="387" y="1576"/>
                  </a:cubicBezTo>
                  <a:cubicBezTo>
                    <a:pt x="405" y="1524"/>
                    <a:pt x="427" y="1503"/>
                    <a:pt x="458" y="1458"/>
                  </a:cubicBezTo>
                  <a:cubicBezTo>
                    <a:pt x="470" y="1400"/>
                    <a:pt x="459" y="1429"/>
                    <a:pt x="497" y="1371"/>
                  </a:cubicBezTo>
                  <a:cubicBezTo>
                    <a:pt x="512" y="1327"/>
                    <a:pt x="515" y="1278"/>
                    <a:pt x="553" y="1252"/>
                  </a:cubicBezTo>
                  <a:cubicBezTo>
                    <a:pt x="566" y="1214"/>
                    <a:pt x="605" y="1166"/>
                    <a:pt x="639" y="1142"/>
                  </a:cubicBezTo>
                  <a:cubicBezTo>
                    <a:pt x="659" y="1113"/>
                    <a:pt x="674" y="1114"/>
                    <a:pt x="703" y="1095"/>
                  </a:cubicBezTo>
                  <a:cubicBezTo>
                    <a:pt x="727" y="1079"/>
                    <a:pt x="747" y="1056"/>
                    <a:pt x="774" y="1047"/>
                  </a:cubicBezTo>
                  <a:cubicBezTo>
                    <a:pt x="795" y="1040"/>
                    <a:pt x="803" y="1039"/>
                    <a:pt x="821" y="1024"/>
                  </a:cubicBezTo>
                  <a:cubicBezTo>
                    <a:pt x="901" y="959"/>
                    <a:pt x="795" y="1035"/>
                    <a:pt x="868" y="984"/>
                  </a:cubicBezTo>
                  <a:cubicBezTo>
                    <a:pt x="738" y="894"/>
                    <a:pt x="899" y="1000"/>
                    <a:pt x="466" y="960"/>
                  </a:cubicBezTo>
                  <a:cubicBezTo>
                    <a:pt x="438" y="957"/>
                    <a:pt x="395" y="913"/>
                    <a:pt x="395" y="913"/>
                  </a:cubicBezTo>
                  <a:cubicBezTo>
                    <a:pt x="367" y="871"/>
                    <a:pt x="386" y="896"/>
                    <a:pt x="332" y="842"/>
                  </a:cubicBezTo>
                  <a:cubicBezTo>
                    <a:pt x="324" y="834"/>
                    <a:pt x="308" y="818"/>
                    <a:pt x="308" y="818"/>
                  </a:cubicBezTo>
                  <a:cubicBezTo>
                    <a:pt x="321" y="781"/>
                    <a:pt x="156" y="596"/>
                    <a:pt x="138" y="559"/>
                  </a:cubicBezTo>
                  <a:cubicBezTo>
                    <a:pt x="134" y="551"/>
                    <a:pt x="280" y="795"/>
                    <a:pt x="265" y="740"/>
                  </a:cubicBezTo>
                  <a:cubicBezTo>
                    <a:pt x="254" y="733"/>
                    <a:pt x="266" y="742"/>
                    <a:pt x="253" y="739"/>
                  </a:cubicBezTo>
                  <a:cubicBezTo>
                    <a:pt x="217" y="716"/>
                    <a:pt x="231" y="707"/>
                    <a:pt x="205" y="676"/>
                  </a:cubicBezTo>
                  <a:cubicBezTo>
                    <a:pt x="187" y="654"/>
                    <a:pt x="178" y="655"/>
                    <a:pt x="166" y="629"/>
                  </a:cubicBezTo>
                  <a:cubicBezTo>
                    <a:pt x="142" y="576"/>
                    <a:pt x="157" y="542"/>
                    <a:pt x="95" y="526"/>
                  </a:cubicBezTo>
                  <a:cubicBezTo>
                    <a:pt x="68" y="447"/>
                    <a:pt x="60" y="391"/>
                    <a:pt x="48" y="306"/>
                  </a:cubicBezTo>
                  <a:cubicBezTo>
                    <a:pt x="42" y="259"/>
                    <a:pt x="17" y="207"/>
                    <a:pt x="0" y="163"/>
                  </a:cubicBezTo>
                  <a:close/>
                </a:path>
              </a:pathLst>
            </a:custGeom>
            <a:pattFill prst="weave">
              <a:fgClr>
                <a:srgbClr val="FF505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12" name="Freeform 52" descr="Плетенка"/>
            <p:cNvSpPr>
              <a:spLocks/>
            </p:cNvSpPr>
            <p:nvPr/>
          </p:nvSpPr>
          <p:spPr bwMode="auto">
            <a:xfrm flipH="1">
              <a:off x="1474" y="1752"/>
              <a:ext cx="1059" cy="1965"/>
            </a:xfrm>
            <a:custGeom>
              <a:avLst/>
              <a:gdLst>
                <a:gd name="T0" fmla="*/ 0 w 1059"/>
                <a:gd name="T1" fmla="*/ 163 h 1965"/>
                <a:gd name="T2" fmla="*/ 499 w 1059"/>
                <a:gd name="T3" fmla="*/ 131 h 1965"/>
                <a:gd name="T4" fmla="*/ 870 w 1059"/>
                <a:gd name="T5" fmla="*/ 116 h 1965"/>
                <a:gd name="T6" fmla="*/ 987 w 1059"/>
                <a:gd name="T7" fmla="*/ 171 h 1965"/>
                <a:gd name="T8" fmla="*/ 963 w 1059"/>
                <a:gd name="T9" fmla="*/ 1142 h 1965"/>
                <a:gd name="T10" fmla="*/ 979 w 1059"/>
                <a:gd name="T11" fmla="*/ 1481 h 1965"/>
                <a:gd name="T12" fmla="*/ 1002 w 1059"/>
                <a:gd name="T13" fmla="*/ 1489 h 1965"/>
                <a:gd name="T14" fmla="*/ 1026 w 1059"/>
                <a:gd name="T15" fmla="*/ 1757 h 1965"/>
                <a:gd name="T16" fmla="*/ 1018 w 1059"/>
                <a:gd name="T17" fmla="*/ 1955 h 1965"/>
                <a:gd name="T18" fmla="*/ 987 w 1059"/>
                <a:gd name="T19" fmla="*/ 1947 h 1965"/>
                <a:gd name="T20" fmla="*/ 821 w 1059"/>
                <a:gd name="T21" fmla="*/ 1884 h 1965"/>
                <a:gd name="T22" fmla="*/ 513 w 1059"/>
                <a:gd name="T23" fmla="*/ 1899 h 1965"/>
                <a:gd name="T24" fmla="*/ 395 w 1059"/>
                <a:gd name="T25" fmla="*/ 1947 h 1965"/>
                <a:gd name="T26" fmla="*/ 253 w 1059"/>
                <a:gd name="T27" fmla="*/ 1939 h 1965"/>
                <a:gd name="T28" fmla="*/ 261 w 1059"/>
                <a:gd name="T29" fmla="*/ 1915 h 1965"/>
                <a:gd name="T30" fmla="*/ 269 w 1059"/>
                <a:gd name="T31" fmla="*/ 1765 h 1965"/>
                <a:gd name="T32" fmla="*/ 324 w 1059"/>
                <a:gd name="T33" fmla="*/ 1671 h 1965"/>
                <a:gd name="T34" fmla="*/ 387 w 1059"/>
                <a:gd name="T35" fmla="*/ 1576 h 1965"/>
                <a:gd name="T36" fmla="*/ 458 w 1059"/>
                <a:gd name="T37" fmla="*/ 1458 h 1965"/>
                <a:gd name="T38" fmla="*/ 497 w 1059"/>
                <a:gd name="T39" fmla="*/ 1371 h 1965"/>
                <a:gd name="T40" fmla="*/ 497 w 1059"/>
                <a:gd name="T41" fmla="*/ 1371 h 1965"/>
                <a:gd name="T42" fmla="*/ 553 w 1059"/>
                <a:gd name="T43" fmla="*/ 1252 h 1965"/>
                <a:gd name="T44" fmla="*/ 639 w 1059"/>
                <a:gd name="T45" fmla="*/ 1142 h 1965"/>
                <a:gd name="T46" fmla="*/ 703 w 1059"/>
                <a:gd name="T47" fmla="*/ 1095 h 1965"/>
                <a:gd name="T48" fmla="*/ 774 w 1059"/>
                <a:gd name="T49" fmla="*/ 1047 h 1965"/>
                <a:gd name="T50" fmla="*/ 821 w 1059"/>
                <a:gd name="T51" fmla="*/ 1024 h 1965"/>
                <a:gd name="T52" fmla="*/ 868 w 1059"/>
                <a:gd name="T53" fmla="*/ 984 h 1965"/>
                <a:gd name="T54" fmla="*/ 466 w 1059"/>
                <a:gd name="T55" fmla="*/ 960 h 1965"/>
                <a:gd name="T56" fmla="*/ 395 w 1059"/>
                <a:gd name="T57" fmla="*/ 913 h 1965"/>
                <a:gd name="T58" fmla="*/ 332 w 1059"/>
                <a:gd name="T59" fmla="*/ 842 h 1965"/>
                <a:gd name="T60" fmla="*/ 308 w 1059"/>
                <a:gd name="T61" fmla="*/ 818 h 1965"/>
                <a:gd name="T62" fmla="*/ 138 w 1059"/>
                <a:gd name="T63" fmla="*/ 559 h 1965"/>
                <a:gd name="T64" fmla="*/ 265 w 1059"/>
                <a:gd name="T65" fmla="*/ 740 h 1965"/>
                <a:gd name="T66" fmla="*/ 253 w 1059"/>
                <a:gd name="T67" fmla="*/ 739 h 1965"/>
                <a:gd name="T68" fmla="*/ 205 w 1059"/>
                <a:gd name="T69" fmla="*/ 676 h 1965"/>
                <a:gd name="T70" fmla="*/ 166 w 1059"/>
                <a:gd name="T71" fmla="*/ 629 h 1965"/>
                <a:gd name="T72" fmla="*/ 95 w 1059"/>
                <a:gd name="T73" fmla="*/ 526 h 1965"/>
                <a:gd name="T74" fmla="*/ 48 w 1059"/>
                <a:gd name="T75" fmla="*/ 306 h 1965"/>
                <a:gd name="T76" fmla="*/ 0 w 1059"/>
                <a:gd name="T77" fmla="*/ 163 h 19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59" h="1965">
                  <a:moveTo>
                    <a:pt x="0" y="163"/>
                  </a:moveTo>
                  <a:cubicBezTo>
                    <a:pt x="82" y="115"/>
                    <a:pt x="335" y="130"/>
                    <a:pt x="499" y="131"/>
                  </a:cubicBezTo>
                  <a:cubicBezTo>
                    <a:pt x="644" y="123"/>
                    <a:pt x="789" y="109"/>
                    <a:pt x="870" y="116"/>
                  </a:cubicBezTo>
                  <a:cubicBezTo>
                    <a:pt x="951" y="123"/>
                    <a:pt x="972" y="0"/>
                    <a:pt x="987" y="171"/>
                  </a:cubicBezTo>
                  <a:cubicBezTo>
                    <a:pt x="983" y="517"/>
                    <a:pt x="985" y="813"/>
                    <a:pt x="963" y="1142"/>
                  </a:cubicBezTo>
                  <a:cubicBezTo>
                    <a:pt x="968" y="1255"/>
                    <a:pt x="966" y="1369"/>
                    <a:pt x="979" y="1481"/>
                  </a:cubicBezTo>
                  <a:cubicBezTo>
                    <a:pt x="980" y="1489"/>
                    <a:pt x="1001" y="1481"/>
                    <a:pt x="1002" y="1489"/>
                  </a:cubicBezTo>
                  <a:cubicBezTo>
                    <a:pt x="1059" y="1858"/>
                    <a:pt x="987" y="1645"/>
                    <a:pt x="1026" y="1757"/>
                  </a:cubicBezTo>
                  <a:cubicBezTo>
                    <a:pt x="1023" y="1823"/>
                    <a:pt x="1031" y="1890"/>
                    <a:pt x="1018" y="1955"/>
                  </a:cubicBezTo>
                  <a:cubicBezTo>
                    <a:pt x="1016" y="1965"/>
                    <a:pt x="997" y="1950"/>
                    <a:pt x="987" y="1947"/>
                  </a:cubicBezTo>
                  <a:cubicBezTo>
                    <a:pt x="929" y="1929"/>
                    <a:pt x="879" y="1901"/>
                    <a:pt x="821" y="1884"/>
                  </a:cubicBezTo>
                  <a:cubicBezTo>
                    <a:pt x="718" y="1887"/>
                    <a:pt x="613" y="1877"/>
                    <a:pt x="513" y="1899"/>
                  </a:cubicBezTo>
                  <a:cubicBezTo>
                    <a:pt x="473" y="1908"/>
                    <a:pt x="436" y="1937"/>
                    <a:pt x="395" y="1947"/>
                  </a:cubicBezTo>
                  <a:cubicBezTo>
                    <a:pt x="348" y="1944"/>
                    <a:pt x="299" y="1950"/>
                    <a:pt x="253" y="1939"/>
                  </a:cubicBezTo>
                  <a:cubicBezTo>
                    <a:pt x="245" y="1937"/>
                    <a:pt x="260" y="1923"/>
                    <a:pt x="261" y="1915"/>
                  </a:cubicBezTo>
                  <a:cubicBezTo>
                    <a:pt x="266" y="1865"/>
                    <a:pt x="259" y="1814"/>
                    <a:pt x="269" y="1765"/>
                  </a:cubicBezTo>
                  <a:cubicBezTo>
                    <a:pt x="271" y="1757"/>
                    <a:pt x="315" y="1683"/>
                    <a:pt x="324" y="1671"/>
                  </a:cubicBezTo>
                  <a:cubicBezTo>
                    <a:pt x="337" y="1632"/>
                    <a:pt x="373" y="1616"/>
                    <a:pt x="387" y="1576"/>
                  </a:cubicBezTo>
                  <a:cubicBezTo>
                    <a:pt x="405" y="1524"/>
                    <a:pt x="427" y="1503"/>
                    <a:pt x="458" y="1458"/>
                  </a:cubicBezTo>
                  <a:cubicBezTo>
                    <a:pt x="470" y="1400"/>
                    <a:pt x="459" y="1429"/>
                    <a:pt x="497" y="1371"/>
                  </a:cubicBezTo>
                  <a:cubicBezTo>
                    <a:pt x="512" y="1327"/>
                    <a:pt x="515" y="1278"/>
                    <a:pt x="553" y="1252"/>
                  </a:cubicBezTo>
                  <a:cubicBezTo>
                    <a:pt x="566" y="1214"/>
                    <a:pt x="605" y="1166"/>
                    <a:pt x="639" y="1142"/>
                  </a:cubicBezTo>
                  <a:cubicBezTo>
                    <a:pt x="659" y="1113"/>
                    <a:pt x="674" y="1114"/>
                    <a:pt x="703" y="1095"/>
                  </a:cubicBezTo>
                  <a:cubicBezTo>
                    <a:pt x="727" y="1079"/>
                    <a:pt x="747" y="1056"/>
                    <a:pt x="774" y="1047"/>
                  </a:cubicBezTo>
                  <a:cubicBezTo>
                    <a:pt x="795" y="1040"/>
                    <a:pt x="803" y="1039"/>
                    <a:pt x="821" y="1024"/>
                  </a:cubicBezTo>
                  <a:cubicBezTo>
                    <a:pt x="901" y="959"/>
                    <a:pt x="795" y="1035"/>
                    <a:pt x="868" y="984"/>
                  </a:cubicBezTo>
                  <a:cubicBezTo>
                    <a:pt x="738" y="894"/>
                    <a:pt x="899" y="1000"/>
                    <a:pt x="466" y="960"/>
                  </a:cubicBezTo>
                  <a:cubicBezTo>
                    <a:pt x="438" y="957"/>
                    <a:pt x="395" y="913"/>
                    <a:pt x="395" y="913"/>
                  </a:cubicBezTo>
                  <a:cubicBezTo>
                    <a:pt x="367" y="871"/>
                    <a:pt x="386" y="896"/>
                    <a:pt x="332" y="842"/>
                  </a:cubicBezTo>
                  <a:cubicBezTo>
                    <a:pt x="324" y="834"/>
                    <a:pt x="308" y="818"/>
                    <a:pt x="308" y="818"/>
                  </a:cubicBezTo>
                  <a:cubicBezTo>
                    <a:pt x="321" y="781"/>
                    <a:pt x="156" y="596"/>
                    <a:pt x="138" y="559"/>
                  </a:cubicBezTo>
                  <a:cubicBezTo>
                    <a:pt x="134" y="551"/>
                    <a:pt x="280" y="795"/>
                    <a:pt x="265" y="740"/>
                  </a:cubicBezTo>
                  <a:cubicBezTo>
                    <a:pt x="254" y="733"/>
                    <a:pt x="266" y="742"/>
                    <a:pt x="253" y="739"/>
                  </a:cubicBezTo>
                  <a:cubicBezTo>
                    <a:pt x="217" y="716"/>
                    <a:pt x="231" y="707"/>
                    <a:pt x="205" y="676"/>
                  </a:cubicBezTo>
                  <a:cubicBezTo>
                    <a:pt x="187" y="654"/>
                    <a:pt x="178" y="655"/>
                    <a:pt x="166" y="629"/>
                  </a:cubicBezTo>
                  <a:cubicBezTo>
                    <a:pt x="142" y="576"/>
                    <a:pt x="157" y="542"/>
                    <a:pt x="95" y="526"/>
                  </a:cubicBezTo>
                  <a:cubicBezTo>
                    <a:pt x="68" y="447"/>
                    <a:pt x="60" y="391"/>
                    <a:pt x="48" y="306"/>
                  </a:cubicBezTo>
                  <a:cubicBezTo>
                    <a:pt x="42" y="259"/>
                    <a:pt x="17" y="207"/>
                    <a:pt x="0" y="163"/>
                  </a:cubicBezTo>
                  <a:close/>
                </a:path>
              </a:pathLst>
            </a:custGeom>
            <a:pattFill prst="weave">
              <a:fgClr>
                <a:srgbClr val="FF505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13" name="Line 53"/>
            <p:cNvSpPr>
              <a:spLocks noChangeShapeType="1"/>
            </p:cNvSpPr>
            <p:nvPr/>
          </p:nvSpPr>
          <p:spPr bwMode="auto">
            <a:xfrm>
              <a:off x="1474" y="2704"/>
              <a:ext cx="227" cy="46"/>
            </a:xfrm>
            <a:prstGeom prst="line">
              <a:avLst/>
            </a:prstGeom>
            <a:noFill/>
            <a:ln w="63500">
              <a:pattFill prst="wdDnDiag">
                <a:fgClr>
                  <a:srgbClr val="FFFF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Line 54"/>
            <p:cNvSpPr>
              <a:spLocks noChangeShapeType="1"/>
            </p:cNvSpPr>
            <p:nvPr/>
          </p:nvSpPr>
          <p:spPr bwMode="auto">
            <a:xfrm flipV="1">
              <a:off x="4014" y="2704"/>
              <a:ext cx="227" cy="46"/>
            </a:xfrm>
            <a:prstGeom prst="line">
              <a:avLst/>
            </a:prstGeom>
            <a:noFill/>
            <a:ln w="63500">
              <a:pattFill prst="wdDnDiag">
                <a:fgClr>
                  <a:srgbClr val="FFFF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1" name="Rectangle 44" descr="Темный вертикальный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pattFill prst="dkVert">
            <a:fgClr>
              <a:srgbClr val="FFFFB7"/>
            </a:fgClr>
            <a:bgClr>
              <a:srgbClr val="FF9966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9" name="Picture 7" descr="дед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782888"/>
            <a:ext cx="251936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40"/>
          <p:cNvSpPr txBox="1">
            <a:spLocks noChangeArrowheads="1"/>
          </p:cNvSpPr>
          <p:nvPr/>
        </p:nvSpPr>
        <p:spPr bwMode="auto">
          <a:xfrm>
            <a:off x="0" y="0"/>
            <a:ext cx="914400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ru-RU" altLang="ru-RU">
                <a:solidFill>
                  <a:schemeClr val="bg1"/>
                </a:solidFill>
              </a:rPr>
              <a:t>Жили-были дед и баба. Просит раз дед: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ru-RU" altLang="ru-RU">
                <a:solidFill>
                  <a:schemeClr val="bg1"/>
                </a:solidFill>
              </a:rPr>
              <a:t> Испеки мне баба колобок.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ru-RU" altLang="ru-RU">
                <a:solidFill>
                  <a:schemeClr val="bg1"/>
                </a:solidFill>
              </a:rPr>
              <a:t> Из чего же мне его печь? Муки нет.</a:t>
            </a:r>
          </a:p>
          <a:p>
            <a:pPr eaLnBrk="1" hangingPunct="1">
              <a:spcBef>
                <a:spcPct val="40000"/>
              </a:spcBef>
              <a:buFontTx/>
              <a:buChar char="-"/>
            </a:pPr>
            <a:r>
              <a:rPr lang="ru-RU" altLang="ru-RU">
                <a:solidFill>
                  <a:schemeClr val="bg1"/>
                </a:solidFill>
              </a:rPr>
              <a:t> А ты по амбару помети, по сусекам поскреби. Авось и наберёшь на колобок.</a:t>
            </a:r>
          </a:p>
          <a:p>
            <a:pPr eaLnBrk="1" hangingPunct="1">
              <a:spcBef>
                <a:spcPct val="40000"/>
              </a:spcBef>
            </a:pPr>
            <a:r>
              <a:rPr lang="ru-RU" altLang="ru-RU">
                <a:solidFill>
                  <a:schemeClr val="bg1"/>
                </a:solidFill>
              </a:rPr>
              <a:t>Старуха так и сделала: намесила тесто на сметане, скатала колобок, изжарила его в масле и положила на окошко остывать.</a:t>
            </a:r>
          </a:p>
        </p:txBody>
      </p:sp>
      <p:pic>
        <p:nvPicPr>
          <p:cNvPr id="3115" name="Запи78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баб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34480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2843213" y="3357563"/>
            <a:ext cx="792162" cy="792162"/>
            <a:chOff x="975" y="527"/>
            <a:chExt cx="3266" cy="3266"/>
          </a:xfrm>
        </p:grpSpPr>
        <p:sp>
          <p:nvSpPr>
            <p:cNvPr id="37897" name="Oval 19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37904" name="Oval 21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7905" name="Oval 22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7899" name="Group 23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37902" name="Oval 24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7903" name="Oval 25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7900" name="Oval 26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901" name="Freeform 27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Click="0" advTm="30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3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animMotion origin="layout" path="M -0.05712 -0.00046 C -0.06007 -0.00324 -0.06302 -0.00578 -0.0658 -0.00856 C -0.06719 -0.00949 -0.06632 -0.01296 -0.06736 -0.01458 C -0.07292 -0.02523 -0.0724 -0.02407 -0.07882 -0.02685 C -0.08941 -0.0368 -0.09896 -0.03241 -0.11216 -0.03078 C -0.12466 -0.02639 -0.13716 -0.02268 -0.14966 -0.01875 C -0.15539 -0.01273 -0.15782 -0.00509 -0.16268 0.00185 C -0.16476 0.00486 -0.16771 0.00695 -0.16997 0.00996 C -0.1717 0.01783 -0.1757 0.02222 -0.18004 0.02801 C -0.18368 0.03889 -0.18594 0.0507 -0.19011 0.06065 C -0.19098 0.06297 -0.1915 0.06597 -0.19289 0.0669 C -0.19827 0.07037 -0.20452 0.06922 -0.21025 0.07084 C -0.2165 0.07963 -0.21459 0.08634 -0.21459 0.09977 " pathEditMode="relative" rAng="0" ptsTypes="ffffffffffffA">
                                      <p:cBhvr>
                                        <p:cTn id="21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51"/>
          <p:cNvGrpSpPr>
            <a:grpSpLocks/>
          </p:cNvGrpSpPr>
          <p:nvPr/>
        </p:nvGrpSpPr>
        <p:grpSpPr bwMode="auto">
          <a:xfrm>
            <a:off x="2339975" y="1412875"/>
            <a:ext cx="4418013" cy="4487863"/>
            <a:chOff x="1474" y="890"/>
            <a:chExt cx="2783" cy="2827"/>
          </a:xfrm>
        </p:grpSpPr>
        <p:sp>
          <p:nvSpPr>
            <p:cNvPr id="38927" name="Rectangle 23" descr="Дуб"/>
            <p:cNvSpPr>
              <a:spLocks noChangeArrowheads="1"/>
            </p:cNvSpPr>
            <p:nvPr/>
          </p:nvSpPr>
          <p:spPr bwMode="auto">
            <a:xfrm rot="-5400000">
              <a:off x="1474" y="890"/>
              <a:ext cx="2767" cy="2767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 rot="5400000">
              <a:off x="1733" y="1149"/>
              <a:ext cx="2249" cy="2249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C7DDF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29" name="Rectangle 25" descr="Дуб"/>
            <p:cNvSpPr>
              <a:spLocks noChangeArrowheads="1"/>
            </p:cNvSpPr>
            <p:nvPr/>
          </p:nvSpPr>
          <p:spPr bwMode="auto">
            <a:xfrm rot="-5400000">
              <a:off x="2148" y="2602"/>
              <a:ext cx="1419" cy="173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30" name="Rectangle 26" descr="Дуб"/>
            <p:cNvSpPr>
              <a:spLocks noChangeArrowheads="1"/>
            </p:cNvSpPr>
            <p:nvPr/>
          </p:nvSpPr>
          <p:spPr bwMode="auto">
            <a:xfrm>
              <a:off x="1733" y="1797"/>
              <a:ext cx="2249" cy="173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31" name="Line 39"/>
            <p:cNvSpPr>
              <a:spLocks noChangeShapeType="1"/>
            </p:cNvSpPr>
            <p:nvPr/>
          </p:nvSpPr>
          <p:spPr bwMode="auto">
            <a:xfrm>
              <a:off x="1474" y="1888"/>
              <a:ext cx="2767" cy="0"/>
            </a:xfrm>
            <a:prstGeom prst="line">
              <a:avLst/>
            </a:prstGeom>
            <a:noFill/>
            <a:ln w="63500">
              <a:pattFill prst="wdDnDiag">
                <a:fgClr>
                  <a:srgbClr val="FFFF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Freeform 44" descr="Плетенка"/>
            <p:cNvSpPr>
              <a:spLocks/>
            </p:cNvSpPr>
            <p:nvPr/>
          </p:nvSpPr>
          <p:spPr bwMode="auto">
            <a:xfrm>
              <a:off x="3198" y="1752"/>
              <a:ext cx="1059" cy="1965"/>
            </a:xfrm>
            <a:custGeom>
              <a:avLst/>
              <a:gdLst>
                <a:gd name="T0" fmla="*/ 0 w 1059"/>
                <a:gd name="T1" fmla="*/ 163 h 1965"/>
                <a:gd name="T2" fmla="*/ 499 w 1059"/>
                <a:gd name="T3" fmla="*/ 131 h 1965"/>
                <a:gd name="T4" fmla="*/ 870 w 1059"/>
                <a:gd name="T5" fmla="*/ 116 h 1965"/>
                <a:gd name="T6" fmla="*/ 987 w 1059"/>
                <a:gd name="T7" fmla="*/ 171 h 1965"/>
                <a:gd name="T8" fmla="*/ 963 w 1059"/>
                <a:gd name="T9" fmla="*/ 1142 h 1965"/>
                <a:gd name="T10" fmla="*/ 979 w 1059"/>
                <a:gd name="T11" fmla="*/ 1481 h 1965"/>
                <a:gd name="T12" fmla="*/ 1002 w 1059"/>
                <a:gd name="T13" fmla="*/ 1489 h 1965"/>
                <a:gd name="T14" fmla="*/ 1026 w 1059"/>
                <a:gd name="T15" fmla="*/ 1757 h 1965"/>
                <a:gd name="T16" fmla="*/ 1018 w 1059"/>
                <a:gd name="T17" fmla="*/ 1955 h 1965"/>
                <a:gd name="T18" fmla="*/ 987 w 1059"/>
                <a:gd name="T19" fmla="*/ 1947 h 1965"/>
                <a:gd name="T20" fmla="*/ 821 w 1059"/>
                <a:gd name="T21" fmla="*/ 1884 h 1965"/>
                <a:gd name="T22" fmla="*/ 513 w 1059"/>
                <a:gd name="T23" fmla="*/ 1899 h 1965"/>
                <a:gd name="T24" fmla="*/ 395 w 1059"/>
                <a:gd name="T25" fmla="*/ 1947 h 1965"/>
                <a:gd name="T26" fmla="*/ 253 w 1059"/>
                <a:gd name="T27" fmla="*/ 1939 h 1965"/>
                <a:gd name="T28" fmla="*/ 261 w 1059"/>
                <a:gd name="T29" fmla="*/ 1915 h 1965"/>
                <a:gd name="T30" fmla="*/ 269 w 1059"/>
                <a:gd name="T31" fmla="*/ 1765 h 1965"/>
                <a:gd name="T32" fmla="*/ 324 w 1059"/>
                <a:gd name="T33" fmla="*/ 1671 h 1965"/>
                <a:gd name="T34" fmla="*/ 387 w 1059"/>
                <a:gd name="T35" fmla="*/ 1576 h 1965"/>
                <a:gd name="T36" fmla="*/ 458 w 1059"/>
                <a:gd name="T37" fmla="*/ 1458 h 1965"/>
                <a:gd name="T38" fmla="*/ 497 w 1059"/>
                <a:gd name="T39" fmla="*/ 1371 h 1965"/>
                <a:gd name="T40" fmla="*/ 497 w 1059"/>
                <a:gd name="T41" fmla="*/ 1371 h 1965"/>
                <a:gd name="T42" fmla="*/ 553 w 1059"/>
                <a:gd name="T43" fmla="*/ 1252 h 1965"/>
                <a:gd name="T44" fmla="*/ 639 w 1059"/>
                <a:gd name="T45" fmla="*/ 1142 h 1965"/>
                <a:gd name="T46" fmla="*/ 703 w 1059"/>
                <a:gd name="T47" fmla="*/ 1095 h 1965"/>
                <a:gd name="T48" fmla="*/ 774 w 1059"/>
                <a:gd name="T49" fmla="*/ 1047 h 1965"/>
                <a:gd name="T50" fmla="*/ 821 w 1059"/>
                <a:gd name="T51" fmla="*/ 1024 h 1965"/>
                <a:gd name="T52" fmla="*/ 868 w 1059"/>
                <a:gd name="T53" fmla="*/ 984 h 1965"/>
                <a:gd name="T54" fmla="*/ 466 w 1059"/>
                <a:gd name="T55" fmla="*/ 960 h 1965"/>
                <a:gd name="T56" fmla="*/ 395 w 1059"/>
                <a:gd name="T57" fmla="*/ 913 h 1965"/>
                <a:gd name="T58" fmla="*/ 332 w 1059"/>
                <a:gd name="T59" fmla="*/ 842 h 1965"/>
                <a:gd name="T60" fmla="*/ 308 w 1059"/>
                <a:gd name="T61" fmla="*/ 818 h 1965"/>
                <a:gd name="T62" fmla="*/ 138 w 1059"/>
                <a:gd name="T63" fmla="*/ 559 h 1965"/>
                <a:gd name="T64" fmla="*/ 265 w 1059"/>
                <a:gd name="T65" fmla="*/ 740 h 1965"/>
                <a:gd name="T66" fmla="*/ 253 w 1059"/>
                <a:gd name="T67" fmla="*/ 739 h 1965"/>
                <a:gd name="T68" fmla="*/ 205 w 1059"/>
                <a:gd name="T69" fmla="*/ 676 h 1965"/>
                <a:gd name="T70" fmla="*/ 166 w 1059"/>
                <a:gd name="T71" fmla="*/ 629 h 1965"/>
                <a:gd name="T72" fmla="*/ 95 w 1059"/>
                <a:gd name="T73" fmla="*/ 526 h 1965"/>
                <a:gd name="T74" fmla="*/ 48 w 1059"/>
                <a:gd name="T75" fmla="*/ 306 h 1965"/>
                <a:gd name="T76" fmla="*/ 0 w 1059"/>
                <a:gd name="T77" fmla="*/ 163 h 19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59" h="1965">
                  <a:moveTo>
                    <a:pt x="0" y="163"/>
                  </a:moveTo>
                  <a:cubicBezTo>
                    <a:pt x="82" y="115"/>
                    <a:pt x="335" y="130"/>
                    <a:pt x="499" y="131"/>
                  </a:cubicBezTo>
                  <a:cubicBezTo>
                    <a:pt x="644" y="123"/>
                    <a:pt x="789" y="109"/>
                    <a:pt x="870" y="116"/>
                  </a:cubicBezTo>
                  <a:cubicBezTo>
                    <a:pt x="951" y="123"/>
                    <a:pt x="972" y="0"/>
                    <a:pt x="987" y="171"/>
                  </a:cubicBezTo>
                  <a:cubicBezTo>
                    <a:pt x="983" y="517"/>
                    <a:pt x="985" y="813"/>
                    <a:pt x="963" y="1142"/>
                  </a:cubicBezTo>
                  <a:cubicBezTo>
                    <a:pt x="968" y="1255"/>
                    <a:pt x="966" y="1369"/>
                    <a:pt x="979" y="1481"/>
                  </a:cubicBezTo>
                  <a:cubicBezTo>
                    <a:pt x="980" y="1489"/>
                    <a:pt x="1001" y="1481"/>
                    <a:pt x="1002" y="1489"/>
                  </a:cubicBezTo>
                  <a:cubicBezTo>
                    <a:pt x="1059" y="1858"/>
                    <a:pt x="987" y="1645"/>
                    <a:pt x="1026" y="1757"/>
                  </a:cubicBezTo>
                  <a:cubicBezTo>
                    <a:pt x="1023" y="1823"/>
                    <a:pt x="1031" y="1890"/>
                    <a:pt x="1018" y="1955"/>
                  </a:cubicBezTo>
                  <a:cubicBezTo>
                    <a:pt x="1016" y="1965"/>
                    <a:pt x="997" y="1950"/>
                    <a:pt x="987" y="1947"/>
                  </a:cubicBezTo>
                  <a:cubicBezTo>
                    <a:pt x="929" y="1929"/>
                    <a:pt x="879" y="1901"/>
                    <a:pt x="821" y="1884"/>
                  </a:cubicBezTo>
                  <a:cubicBezTo>
                    <a:pt x="718" y="1887"/>
                    <a:pt x="613" y="1877"/>
                    <a:pt x="513" y="1899"/>
                  </a:cubicBezTo>
                  <a:cubicBezTo>
                    <a:pt x="473" y="1908"/>
                    <a:pt x="436" y="1937"/>
                    <a:pt x="395" y="1947"/>
                  </a:cubicBezTo>
                  <a:cubicBezTo>
                    <a:pt x="348" y="1944"/>
                    <a:pt x="299" y="1950"/>
                    <a:pt x="253" y="1939"/>
                  </a:cubicBezTo>
                  <a:cubicBezTo>
                    <a:pt x="245" y="1937"/>
                    <a:pt x="260" y="1923"/>
                    <a:pt x="261" y="1915"/>
                  </a:cubicBezTo>
                  <a:cubicBezTo>
                    <a:pt x="266" y="1865"/>
                    <a:pt x="259" y="1814"/>
                    <a:pt x="269" y="1765"/>
                  </a:cubicBezTo>
                  <a:cubicBezTo>
                    <a:pt x="271" y="1757"/>
                    <a:pt x="315" y="1683"/>
                    <a:pt x="324" y="1671"/>
                  </a:cubicBezTo>
                  <a:cubicBezTo>
                    <a:pt x="337" y="1632"/>
                    <a:pt x="373" y="1616"/>
                    <a:pt x="387" y="1576"/>
                  </a:cubicBezTo>
                  <a:cubicBezTo>
                    <a:pt x="405" y="1524"/>
                    <a:pt x="427" y="1503"/>
                    <a:pt x="458" y="1458"/>
                  </a:cubicBezTo>
                  <a:cubicBezTo>
                    <a:pt x="470" y="1400"/>
                    <a:pt x="459" y="1429"/>
                    <a:pt x="497" y="1371"/>
                  </a:cubicBezTo>
                  <a:cubicBezTo>
                    <a:pt x="512" y="1327"/>
                    <a:pt x="515" y="1278"/>
                    <a:pt x="553" y="1252"/>
                  </a:cubicBezTo>
                  <a:cubicBezTo>
                    <a:pt x="566" y="1214"/>
                    <a:pt x="605" y="1166"/>
                    <a:pt x="639" y="1142"/>
                  </a:cubicBezTo>
                  <a:cubicBezTo>
                    <a:pt x="659" y="1113"/>
                    <a:pt x="674" y="1114"/>
                    <a:pt x="703" y="1095"/>
                  </a:cubicBezTo>
                  <a:cubicBezTo>
                    <a:pt x="727" y="1079"/>
                    <a:pt x="747" y="1056"/>
                    <a:pt x="774" y="1047"/>
                  </a:cubicBezTo>
                  <a:cubicBezTo>
                    <a:pt x="795" y="1040"/>
                    <a:pt x="803" y="1039"/>
                    <a:pt x="821" y="1024"/>
                  </a:cubicBezTo>
                  <a:cubicBezTo>
                    <a:pt x="901" y="959"/>
                    <a:pt x="795" y="1035"/>
                    <a:pt x="868" y="984"/>
                  </a:cubicBezTo>
                  <a:cubicBezTo>
                    <a:pt x="738" y="894"/>
                    <a:pt x="899" y="1000"/>
                    <a:pt x="466" y="960"/>
                  </a:cubicBezTo>
                  <a:cubicBezTo>
                    <a:pt x="438" y="957"/>
                    <a:pt x="395" y="913"/>
                    <a:pt x="395" y="913"/>
                  </a:cubicBezTo>
                  <a:cubicBezTo>
                    <a:pt x="367" y="871"/>
                    <a:pt x="386" y="896"/>
                    <a:pt x="332" y="842"/>
                  </a:cubicBezTo>
                  <a:cubicBezTo>
                    <a:pt x="324" y="834"/>
                    <a:pt x="308" y="818"/>
                    <a:pt x="308" y="818"/>
                  </a:cubicBezTo>
                  <a:cubicBezTo>
                    <a:pt x="321" y="781"/>
                    <a:pt x="156" y="596"/>
                    <a:pt x="138" y="559"/>
                  </a:cubicBezTo>
                  <a:cubicBezTo>
                    <a:pt x="134" y="551"/>
                    <a:pt x="280" y="795"/>
                    <a:pt x="265" y="740"/>
                  </a:cubicBezTo>
                  <a:cubicBezTo>
                    <a:pt x="254" y="733"/>
                    <a:pt x="266" y="742"/>
                    <a:pt x="253" y="739"/>
                  </a:cubicBezTo>
                  <a:cubicBezTo>
                    <a:pt x="217" y="716"/>
                    <a:pt x="231" y="707"/>
                    <a:pt x="205" y="676"/>
                  </a:cubicBezTo>
                  <a:cubicBezTo>
                    <a:pt x="187" y="654"/>
                    <a:pt x="178" y="655"/>
                    <a:pt x="166" y="629"/>
                  </a:cubicBezTo>
                  <a:cubicBezTo>
                    <a:pt x="142" y="576"/>
                    <a:pt x="157" y="542"/>
                    <a:pt x="95" y="526"/>
                  </a:cubicBezTo>
                  <a:cubicBezTo>
                    <a:pt x="68" y="447"/>
                    <a:pt x="60" y="391"/>
                    <a:pt x="48" y="306"/>
                  </a:cubicBezTo>
                  <a:cubicBezTo>
                    <a:pt x="42" y="259"/>
                    <a:pt x="17" y="207"/>
                    <a:pt x="0" y="163"/>
                  </a:cubicBezTo>
                  <a:close/>
                </a:path>
              </a:pathLst>
            </a:custGeom>
            <a:pattFill prst="weave">
              <a:fgClr>
                <a:srgbClr val="FF505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Freeform 47" descr="Плетенка"/>
            <p:cNvSpPr>
              <a:spLocks/>
            </p:cNvSpPr>
            <p:nvPr/>
          </p:nvSpPr>
          <p:spPr bwMode="auto">
            <a:xfrm flipH="1">
              <a:off x="1474" y="1752"/>
              <a:ext cx="1059" cy="1965"/>
            </a:xfrm>
            <a:custGeom>
              <a:avLst/>
              <a:gdLst>
                <a:gd name="T0" fmla="*/ 0 w 1059"/>
                <a:gd name="T1" fmla="*/ 163 h 1965"/>
                <a:gd name="T2" fmla="*/ 499 w 1059"/>
                <a:gd name="T3" fmla="*/ 131 h 1965"/>
                <a:gd name="T4" fmla="*/ 870 w 1059"/>
                <a:gd name="T5" fmla="*/ 116 h 1965"/>
                <a:gd name="T6" fmla="*/ 987 w 1059"/>
                <a:gd name="T7" fmla="*/ 171 h 1965"/>
                <a:gd name="T8" fmla="*/ 963 w 1059"/>
                <a:gd name="T9" fmla="*/ 1142 h 1965"/>
                <a:gd name="T10" fmla="*/ 979 w 1059"/>
                <a:gd name="T11" fmla="*/ 1481 h 1965"/>
                <a:gd name="T12" fmla="*/ 1002 w 1059"/>
                <a:gd name="T13" fmla="*/ 1489 h 1965"/>
                <a:gd name="T14" fmla="*/ 1026 w 1059"/>
                <a:gd name="T15" fmla="*/ 1757 h 1965"/>
                <a:gd name="T16" fmla="*/ 1018 w 1059"/>
                <a:gd name="T17" fmla="*/ 1955 h 1965"/>
                <a:gd name="T18" fmla="*/ 987 w 1059"/>
                <a:gd name="T19" fmla="*/ 1947 h 1965"/>
                <a:gd name="T20" fmla="*/ 821 w 1059"/>
                <a:gd name="T21" fmla="*/ 1884 h 1965"/>
                <a:gd name="T22" fmla="*/ 513 w 1059"/>
                <a:gd name="T23" fmla="*/ 1899 h 1965"/>
                <a:gd name="T24" fmla="*/ 395 w 1059"/>
                <a:gd name="T25" fmla="*/ 1947 h 1965"/>
                <a:gd name="T26" fmla="*/ 253 w 1059"/>
                <a:gd name="T27" fmla="*/ 1939 h 1965"/>
                <a:gd name="T28" fmla="*/ 261 w 1059"/>
                <a:gd name="T29" fmla="*/ 1915 h 1965"/>
                <a:gd name="T30" fmla="*/ 269 w 1059"/>
                <a:gd name="T31" fmla="*/ 1765 h 1965"/>
                <a:gd name="T32" fmla="*/ 324 w 1059"/>
                <a:gd name="T33" fmla="*/ 1671 h 1965"/>
                <a:gd name="T34" fmla="*/ 387 w 1059"/>
                <a:gd name="T35" fmla="*/ 1576 h 1965"/>
                <a:gd name="T36" fmla="*/ 458 w 1059"/>
                <a:gd name="T37" fmla="*/ 1458 h 1965"/>
                <a:gd name="T38" fmla="*/ 497 w 1059"/>
                <a:gd name="T39" fmla="*/ 1371 h 1965"/>
                <a:gd name="T40" fmla="*/ 497 w 1059"/>
                <a:gd name="T41" fmla="*/ 1371 h 1965"/>
                <a:gd name="T42" fmla="*/ 553 w 1059"/>
                <a:gd name="T43" fmla="*/ 1252 h 1965"/>
                <a:gd name="T44" fmla="*/ 639 w 1059"/>
                <a:gd name="T45" fmla="*/ 1142 h 1965"/>
                <a:gd name="T46" fmla="*/ 703 w 1059"/>
                <a:gd name="T47" fmla="*/ 1095 h 1965"/>
                <a:gd name="T48" fmla="*/ 774 w 1059"/>
                <a:gd name="T49" fmla="*/ 1047 h 1965"/>
                <a:gd name="T50" fmla="*/ 821 w 1059"/>
                <a:gd name="T51" fmla="*/ 1024 h 1965"/>
                <a:gd name="T52" fmla="*/ 868 w 1059"/>
                <a:gd name="T53" fmla="*/ 984 h 1965"/>
                <a:gd name="T54" fmla="*/ 466 w 1059"/>
                <a:gd name="T55" fmla="*/ 960 h 1965"/>
                <a:gd name="T56" fmla="*/ 395 w 1059"/>
                <a:gd name="T57" fmla="*/ 913 h 1965"/>
                <a:gd name="T58" fmla="*/ 332 w 1059"/>
                <a:gd name="T59" fmla="*/ 842 h 1965"/>
                <a:gd name="T60" fmla="*/ 308 w 1059"/>
                <a:gd name="T61" fmla="*/ 818 h 1965"/>
                <a:gd name="T62" fmla="*/ 138 w 1059"/>
                <a:gd name="T63" fmla="*/ 559 h 1965"/>
                <a:gd name="T64" fmla="*/ 265 w 1059"/>
                <a:gd name="T65" fmla="*/ 740 h 1965"/>
                <a:gd name="T66" fmla="*/ 253 w 1059"/>
                <a:gd name="T67" fmla="*/ 739 h 1965"/>
                <a:gd name="T68" fmla="*/ 205 w 1059"/>
                <a:gd name="T69" fmla="*/ 676 h 1965"/>
                <a:gd name="T70" fmla="*/ 166 w 1059"/>
                <a:gd name="T71" fmla="*/ 629 h 1965"/>
                <a:gd name="T72" fmla="*/ 95 w 1059"/>
                <a:gd name="T73" fmla="*/ 526 h 1965"/>
                <a:gd name="T74" fmla="*/ 48 w 1059"/>
                <a:gd name="T75" fmla="*/ 306 h 1965"/>
                <a:gd name="T76" fmla="*/ 0 w 1059"/>
                <a:gd name="T77" fmla="*/ 163 h 19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59" h="1965">
                  <a:moveTo>
                    <a:pt x="0" y="163"/>
                  </a:moveTo>
                  <a:cubicBezTo>
                    <a:pt x="82" y="115"/>
                    <a:pt x="335" y="130"/>
                    <a:pt x="499" y="131"/>
                  </a:cubicBezTo>
                  <a:cubicBezTo>
                    <a:pt x="644" y="123"/>
                    <a:pt x="789" y="109"/>
                    <a:pt x="870" y="116"/>
                  </a:cubicBezTo>
                  <a:cubicBezTo>
                    <a:pt x="951" y="123"/>
                    <a:pt x="972" y="0"/>
                    <a:pt x="987" y="171"/>
                  </a:cubicBezTo>
                  <a:cubicBezTo>
                    <a:pt x="983" y="517"/>
                    <a:pt x="985" y="813"/>
                    <a:pt x="963" y="1142"/>
                  </a:cubicBezTo>
                  <a:cubicBezTo>
                    <a:pt x="968" y="1255"/>
                    <a:pt x="966" y="1369"/>
                    <a:pt x="979" y="1481"/>
                  </a:cubicBezTo>
                  <a:cubicBezTo>
                    <a:pt x="980" y="1489"/>
                    <a:pt x="1001" y="1481"/>
                    <a:pt x="1002" y="1489"/>
                  </a:cubicBezTo>
                  <a:cubicBezTo>
                    <a:pt x="1059" y="1858"/>
                    <a:pt x="987" y="1645"/>
                    <a:pt x="1026" y="1757"/>
                  </a:cubicBezTo>
                  <a:cubicBezTo>
                    <a:pt x="1023" y="1823"/>
                    <a:pt x="1031" y="1890"/>
                    <a:pt x="1018" y="1955"/>
                  </a:cubicBezTo>
                  <a:cubicBezTo>
                    <a:pt x="1016" y="1965"/>
                    <a:pt x="997" y="1950"/>
                    <a:pt x="987" y="1947"/>
                  </a:cubicBezTo>
                  <a:cubicBezTo>
                    <a:pt x="929" y="1929"/>
                    <a:pt x="879" y="1901"/>
                    <a:pt x="821" y="1884"/>
                  </a:cubicBezTo>
                  <a:cubicBezTo>
                    <a:pt x="718" y="1887"/>
                    <a:pt x="613" y="1877"/>
                    <a:pt x="513" y="1899"/>
                  </a:cubicBezTo>
                  <a:cubicBezTo>
                    <a:pt x="473" y="1908"/>
                    <a:pt x="436" y="1937"/>
                    <a:pt x="395" y="1947"/>
                  </a:cubicBezTo>
                  <a:cubicBezTo>
                    <a:pt x="348" y="1944"/>
                    <a:pt x="299" y="1950"/>
                    <a:pt x="253" y="1939"/>
                  </a:cubicBezTo>
                  <a:cubicBezTo>
                    <a:pt x="245" y="1937"/>
                    <a:pt x="260" y="1923"/>
                    <a:pt x="261" y="1915"/>
                  </a:cubicBezTo>
                  <a:cubicBezTo>
                    <a:pt x="266" y="1865"/>
                    <a:pt x="259" y="1814"/>
                    <a:pt x="269" y="1765"/>
                  </a:cubicBezTo>
                  <a:cubicBezTo>
                    <a:pt x="271" y="1757"/>
                    <a:pt x="315" y="1683"/>
                    <a:pt x="324" y="1671"/>
                  </a:cubicBezTo>
                  <a:cubicBezTo>
                    <a:pt x="337" y="1632"/>
                    <a:pt x="373" y="1616"/>
                    <a:pt x="387" y="1576"/>
                  </a:cubicBezTo>
                  <a:cubicBezTo>
                    <a:pt x="405" y="1524"/>
                    <a:pt x="427" y="1503"/>
                    <a:pt x="458" y="1458"/>
                  </a:cubicBezTo>
                  <a:cubicBezTo>
                    <a:pt x="470" y="1400"/>
                    <a:pt x="459" y="1429"/>
                    <a:pt x="497" y="1371"/>
                  </a:cubicBezTo>
                  <a:cubicBezTo>
                    <a:pt x="512" y="1327"/>
                    <a:pt x="515" y="1278"/>
                    <a:pt x="553" y="1252"/>
                  </a:cubicBezTo>
                  <a:cubicBezTo>
                    <a:pt x="566" y="1214"/>
                    <a:pt x="605" y="1166"/>
                    <a:pt x="639" y="1142"/>
                  </a:cubicBezTo>
                  <a:cubicBezTo>
                    <a:pt x="659" y="1113"/>
                    <a:pt x="674" y="1114"/>
                    <a:pt x="703" y="1095"/>
                  </a:cubicBezTo>
                  <a:cubicBezTo>
                    <a:pt x="727" y="1079"/>
                    <a:pt x="747" y="1056"/>
                    <a:pt x="774" y="1047"/>
                  </a:cubicBezTo>
                  <a:cubicBezTo>
                    <a:pt x="795" y="1040"/>
                    <a:pt x="803" y="1039"/>
                    <a:pt x="821" y="1024"/>
                  </a:cubicBezTo>
                  <a:cubicBezTo>
                    <a:pt x="901" y="959"/>
                    <a:pt x="795" y="1035"/>
                    <a:pt x="868" y="984"/>
                  </a:cubicBezTo>
                  <a:cubicBezTo>
                    <a:pt x="738" y="894"/>
                    <a:pt x="899" y="1000"/>
                    <a:pt x="466" y="960"/>
                  </a:cubicBezTo>
                  <a:cubicBezTo>
                    <a:pt x="438" y="957"/>
                    <a:pt x="395" y="913"/>
                    <a:pt x="395" y="913"/>
                  </a:cubicBezTo>
                  <a:cubicBezTo>
                    <a:pt x="367" y="871"/>
                    <a:pt x="386" y="896"/>
                    <a:pt x="332" y="842"/>
                  </a:cubicBezTo>
                  <a:cubicBezTo>
                    <a:pt x="324" y="834"/>
                    <a:pt x="308" y="818"/>
                    <a:pt x="308" y="818"/>
                  </a:cubicBezTo>
                  <a:cubicBezTo>
                    <a:pt x="321" y="781"/>
                    <a:pt x="156" y="596"/>
                    <a:pt x="138" y="559"/>
                  </a:cubicBezTo>
                  <a:cubicBezTo>
                    <a:pt x="134" y="551"/>
                    <a:pt x="280" y="795"/>
                    <a:pt x="265" y="740"/>
                  </a:cubicBezTo>
                  <a:cubicBezTo>
                    <a:pt x="254" y="733"/>
                    <a:pt x="266" y="742"/>
                    <a:pt x="253" y="739"/>
                  </a:cubicBezTo>
                  <a:cubicBezTo>
                    <a:pt x="217" y="716"/>
                    <a:pt x="231" y="707"/>
                    <a:pt x="205" y="676"/>
                  </a:cubicBezTo>
                  <a:cubicBezTo>
                    <a:pt x="187" y="654"/>
                    <a:pt x="178" y="655"/>
                    <a:pt x="166" y="629"/>
                  </a:cubicBezTo>
                  <a:cubicBezTo>
                    <a:pt x="142" y="576"/>
                    <a:pt x="157" y="542"/>
                    <a:pt x="95" y="526"/>
                  </a:cubicBezTo>
                  <a:cubicBezTo>
                    <a:pt x="68" y="447"/>
                    <a:pt x="60" y="391"/>
                    <a:pt x="48" y="306"/>
                  </a:cubicBezTo>
                  <a:cubicBezTo>
                    <a:pt x="42" y="259"/>
                    <a:pt x="17" y="207"/>
                    <a:pt x="0" y="163"/>
                  </a:cubicBezTo>
                  <a:close/>
                </a:path>
              </a:pathLst>
            </a:custGeom>
            <a:pattFill prst="weave">
              <a:fgClr>
                <a:srgbClr val="FF505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4" name="Line 48"/>
            <p:cNvSpPr>
              <a:spLocks noChangeShapeType="1"/>
            </p:cNvSpPr>
            <p:nvPr/>
          </p:nvSpPr>
          <p:spPr bwMode="auto">
            <a:xfrm>
              <a:off x="1474" y="2704"/>
              <a:ext cx="227" cy="46"/>
            </a:xfrm>
            <a:prstGeom prst="line">
              <a:avLst/>
            </a:prstGeom>
            <a:noFill/>
            <a:ln w="63500">
              <a:pattFill prst="wdDnDiag">
                <a:fgClr>
                  <a:srgbClr val="FFFF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Line 49"/>
            <p:cNvSpPr>
              <a:spLocks noChangeShapeType="1"/>
            </p:cNvSpPr>
            <p:nvPr/>
          </p:nvSpPr>
          <p:spPr bwMode="auto">
            <a:xfrm flipV="1">
              <a:off x="4014" y="2704"/>
              <a:ext cx="227" cy="46"/>
            </a:xfrm>
            <a:prstGeom prst="line">
              <a:avLst/>
            </a:prstGeom>
            <a:noFill/>
            <a:ln w="63500">
              <a:pattFill prst="wdDnDiag">
                <a:fgClr>
                  <a:srgbClr val="FFFF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bg1"/>
                </a:solidFill>
              </a:rPr>
              <a:t>Надоело колобку лежать на одном месте, </a:t>
            </a:r>
            <a:br>
              <a:rPr lang="ru-RU" altLang="ru-RU" sz="2400">
                <a:solidFill>
                  <a:schemeClr val="bg1"/>
                </a:solidFill>
              </a:rPr>
            </a:br>
            <a:r>
              <a:rPr lang="ru-RU" altLang="ru-RU" sz="2400">
                <a:solidFill>
                  <a:schemeClr val="bg1"/>
                </a:solidFill>
              </a:rPr>
              <a:t>спрыгнул он с окошка и покатился по дорожке. </a:t>
            </a:r>
          </a:p>
        </p:txBody>
      </p:sp>
      <p:grpSp>
        <p:nvGrpSpPr>
          <p:cNvPr id="98311" name="Group 7"/>
          <p:cNvGrpSpPr>
            <a:grpSpLocks/>
          </p:cNvGrpSpPr>
          <p:nvPr/>
        </p:nvGrpSpPr>
        <p:grpSpPr bwMode="auto">
          <a:xfrm>
            <a:off x="3419475" y="3789363"/>
            <a:ext cx="1657350" cy="1657350"/>
            <a:chOff x="975" y="527"/>
            <a:chExt cx="3266" cy="3266"/>
          </a:xfrm>
        </p:grpSpPr>
        <p:sp>
          <p:nvSpPr>
            <p:cNvPr id="38918" name="Oval 8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8919" name="Group 9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38925" name="Oval 10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8926" name="Oval 11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8920" name="Group 12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38923" name="Oval 13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8924" name="Oval 14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8921" name="Oval 15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922" name="Freeform 16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8342" name="Запи7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98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4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389"/>
          <p:cNvGrpSpPr>
            <a:grpSpLocks/>
          </p:cNvGrpSpPr>
          <p:nvPr/>
        </p:nvGrpSpPr>
        <p:grpSpPr bwMode="auto">
          <a:xfrm>
            <a:off x="7596188" y="0"/>
            <a:ext cx="2093912" cy="2492375"/>
            <a:chOff x="1383" y="0"/>
            <a:chExt cx="3629" cy="4320"/>
          </a:xfrm>
        </p:grpSpPr>
        <p:sp>
          <p:nvSpPr>
            <p:cNvPr id="40222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223" name="Group 391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0308" name="AutoShape 3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309" name="Oval 3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24" name="Group 394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0306" name="AutoShape 3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307" name="Oval 3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25" name="Group 397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0304" name="AutoShape 3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305" name="Oval 3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26" name="Group 400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0302" name="AutoShape 4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303" name="Oval 4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27" name="Group 403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0300" name="AutoShape 4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301" name="Oval 4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28" name="Group 406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0298" name="AutoShape 4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99" name="Oval 4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29" name="Group 409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0296" name="AutoShape 4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97" name="Oval 4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0" name="Group 412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0294" name="AutoShape 4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95" name="Oval 4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1" name="Group 415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0292" name="AutoShape 4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93" name="Oval 4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2" name="Group 418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0290" name="AutoShape 4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91" name="Oval 4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3" name="Group 421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0288" name="AutoShape 4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89" name="Oval 4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4" name="Group 424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0286" name="AutoShape 4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87" name="Oval 4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5" name="Group 427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0284" name="AutoShape 4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85" name="Oval 4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6" name="Group 430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0282" name="AutoShape 4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83" name="Oval 4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7" name="Group 433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0280" name="AutoShape 4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81" name="Oval 4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8" name="Group 436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0278" name="AutoShape 4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79" name="Oval 4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39" name="Group 439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0276" name="AutoShape 4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77" name="Oval 4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0" name="Group 442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0274" name="AutoShape 4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75" name="Oval 4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1" name="Group 445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0272" name="AutoShape 4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73" name="Oval 4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2" name="Group 448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0270" name="AutoShape 4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71" name="Oval 4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3" name="Group 451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0268" name="AutoShape 4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69" name="Oval 4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4" name="Group 454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0266" name="AutoShape 4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67" name="Oval 4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5" name="Group 457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0264" name="AutoShape 4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65" name="Oval 4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6" name="Group 460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0262" name="AutoShape 4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63" name="Oval 4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7" name="Group 463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0260" name="AutoShape 4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61" name="Oval 4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8" name="Group 466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0258" name="AutoShape 4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59" name="Oval 4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49" name="Group 469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0256" name="AutoShape 4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57" name="Oval 4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50" name="Group 472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0254" name="AutoShape 4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55" name="Oval 4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251" name="Group 475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0252" name="AutoShape 4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53" name="Oval 4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39939" name="Group 300"/>
          <p:cNvGrpSpPr>
            <a:grpSpLocks/>
          </p:cNvGrpSpPr>
          <p:nvPr/>
        </p:nvGrpSpPr>
        <p:grpSpPr bwMode="auto">
          <a:xfrm>
            <a:off x="1906588" y="979488"/>
            <a:ext cx="2093912" cy="2492375"/>
            <a:chOff x="1383" y="0"/>
            <a:chExt cx="3629" cy="4320"/>
          </a:xfrm>
        </p:grpSpPr>
        <p:sp>
          <p:nvSpPr>
            <p:cNvPr id="40134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135" name="Group 302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0220" name="AutoShape 30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21" name="Oval 30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36" name="Group 305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0218" name="AutoShape 30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19" name="Oval 30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37" name="Group 308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0216" name="AutoShape 30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17" name="Oval 31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38" name="Group 311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0214" name="AutoShape 31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15" name="Oval 31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39" name="Group 314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0212" name="AutoShape 31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13" name="Oval 31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0" name="Group 317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0210" name="AutoShape 31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11" name="Oval 31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1" name="Group 320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0208" name="AutoShape 32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09" name="Oval 32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2" name="Group 323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0206" name="AutoShape 32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07" name="Oval 32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3" name="Group 326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0204" name="AutoShape 32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05" name="Oval 32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4" name="Group 329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0202" name="AutoShape 33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03" name="Oval 33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5" name="Group 332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0200" name="AutoShape 33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201" name="Oval 33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6" name="Group 335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0198" name="AutoShape 33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99" name="Oval 33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7" name="Group 338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0196" name="AutoShape 33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97" name="Oval 34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8" name="Group 341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0194" name="AutoShape 3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95" name="Oval 3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49" name="Group 344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0192" name="AutoShape 3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93" name="Oval 3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0" name="Group 347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0190" name="AutoShape 3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91" name="Oval 3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1" name="Group 350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0188" name="AutoShape 3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89" name="Oval 3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2" name="Group 353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0186" name="AutoShape 3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87" name="Oval 3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3" name="Group 356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0184" name="AutoShape 3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85" name="Oval 3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4" name="Group 359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0182" name="AutoShape 36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83" name="Oval 36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5" name="Group 362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0180" name="AutoShape 36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81" name="Oval 36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6" name="Group 365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0178" name="AutoShape 36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79" name="Oval 36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7" name="Group 368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0176" name="AutoShape 36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77" name="Oval 37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8" name="Group 371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0174" name="AutoShape 37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75" name="Oval 37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59" name="Group 374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0172" name="AutoShape 3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73" name="Oval 3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60" name="Group 377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0170" name="AutoShape 3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71" name="Oval 3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61" name="Group 380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0168" name="AutoShape 3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69" name="Oval 3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62" name="Group 383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0166" name="AutoShape 3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67" name="Oval 3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163" name="Group 386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0164" name="AutoShape 3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65" name="Oval 3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39940" name="Group 211"/>
          <p:cNvGrpSpPr>
            <a:grpSpLocks/>
          </p:cNvGrpSpPr>
          <p:nvPr/>
        </p:nvGrpSpPr>
        <p:grpSpPr bwMode="auto">
          <a:xfrm>
            <a:off x="3722688" y="1196975"/>
            <a:ext cx="1670050" cy="1987550"/>
            <a:chOff x="1383" y="0"/>
            <a:chExt cx="3629" cy="4320"/>
          </a:xfrm>
        </p:grpSpPr>
        <p:sp>
          <p:nvSpPr>
            <p:cNvPr id="40046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047" name="Group 213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0132" name="AutoShape 2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33" name="Oval 2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48" name="Group 216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0130" name="AutoShape 2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31" name="Oval 2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49" name="Group 219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0128" name="AutoShape 2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29" name="Oval 2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0" name="Group 222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0126" name="AutoShape 2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27" name="Oval 2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1" name="Group 225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0124" name="AutoShape 2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25" name="Oval 2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2" name="Group 228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0122" name="AutoShape 2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23" name="Oval 2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3" name="Group 231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0120" name="AutoShape 2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21" name="Oval 2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4" name="Group 234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0118" name="AutoShape 2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19" name="Oval 2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5" name="Group 237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0116" name="AutoShape 2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17" name="Oval 2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6" name="Group 240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0114" name="AutoShape 2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15" name="Oval 2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7" name="Group 243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0112" name="AutoShape 2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13" name="Oval 2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8" name="Group 246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0110" name="AutoShape 2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11" name="Oval 2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59" name="Group 249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0108" name="AutoShape 2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09" name="Oval 2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0" name="Group 252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0106" name="AutoShape 2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07" name="Oval 2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1" name="Group 255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0104" name="AutoShape 2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05" name="Oval 2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2" name="Group 258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0102" name="AutoShape 2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03" name="Oval 2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3" name="Group 261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0100" name="AutoShape 2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101" name="Oval 2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4" name="Group 264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0098" name="AutoShape 2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99" name="Oval 2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5" name="Group 267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0096" name="AutoShape 2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97" name="Oval 2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6" name="Group 270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0094" name="AutoShape 2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95" name="Oval 2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7" name="Group 273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0092" name="AutoShape 2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93" name="Oval 2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8" name="Group 276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0090" name="AutoShape 2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91" name="Oval 2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69" name="Group 279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0088" name="AutoShape 2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89" name="Oval 2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70" name="Group 282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0086" name="AutoShape 2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87" name="Oval 2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71" name="Group 285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0084" name="AutoShape 2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85" name="Oval 2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72" name="Group 288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0082" name="AutoShape 2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83" name="Oval 2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73" name="Group 291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0080" name="AutoShape 2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81" name="Oval 2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74" name="Group 294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0078" name="AutoShape 2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79" name="Oval 2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075" name="Group 297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0076" name="AutoShape 2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77" name="Oval 2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39941" name="Group 122"/>
          <p:cNvGrpSpPr>
            <a:grpSpLocks/>
          </p:cNvGrpSpPr>
          <p:nvPr/>
        </p:nvGrpSpPr>
        <p:grpSpPr bwMode="auto">
          <a:xfrm>
            <a:off x="-1531938" y="1557338"/>
            <a:ext cx="3062288" cy="3644900"/>
            <a:chOff x="1383" y="0"/>
            <a:chExt cx="3629" cy="4320"/>
          </a:xfrm>
        </p:grpSpPr>
        <p:sp>
          <p:nvSpPr>
            <p:cNvPr id="39958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59" name="Group 124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0044" name="AutoShape 1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45" name="Oval 1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0" name="Group 127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0042" name="AutoShape 1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43" name="Oval 1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1" name="Group 130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0040" name="AutoShape 1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41" name="Oval 1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2" name="Group 133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0038" name="AutoShape 1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39" name="Oval 1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3" name="Group 136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0036" name="AutoShape 1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37" name="Oval 1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4" name="Group 139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0034" name="AutoShape 1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35" name="Oval 1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5" name="Group 142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0032" name="AutoShape 1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33" name="Oval 1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6" name="Group 145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0030" name="AutoShape 1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31" name="Oval 1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7" name="Group 148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0028" name="AutoShape 1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29" name="Oval 1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8" name="Group 151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0026" name="AutoShape 1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27" name="Oval 1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69" name="Group 154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0024" name="AutoShape 1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25" name="Oval 1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0" name="Group 157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0022" name="AutoShape 1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23" name="Oval 1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1" name="Group 160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0020" name="AutoShape 1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21" name="Oval 1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2" name="Group 163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0018" name="AutoShape 1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19" name="Oval 1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3" name="Group 166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0016" name="AutoShape 1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17" name="Oval 1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4" name="Group 169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0014" name="AutoShape 1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15" name="Oval 1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5" name="Group 172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0012" name="AutoShape 1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13" name="Oval 1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6" name="Group 175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0010" name="AutoShape 1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11" name="Oval 1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7" name="Group 178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0008" name="AutoShape 1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09" name="Oval 1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8" name="Group 181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0006" name="AutoShape 18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07" name="Oval 18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79" name="Group 184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0004" name="AutoShape 18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05" name="Oval 18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80" name="Group 187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0002" name="AutoShape 18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03" name="Oval 18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81" name="Group 190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0000" name="AutoShape 19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001" name="Oval 19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82" name="Group 193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39998" name="AutoShape 19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99" name="Oval 19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83" name="Group 196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39996" name="AutoShape 19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97" name="Oval 19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84" name="Group 199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39994" name="AutoShape 20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95" name="Oval 20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85" name="Group 202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39992" name="AutoShape 20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93" name="Oval 20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86" name="Group 205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39990" name="AutoShape 20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91" name="Oval 20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87" name="Group 208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39988" name="AutoShape 20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89" name="Oval 21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399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Катится колобок, а навстречу ему заяц: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- Колобок, колобок! Я тебя съем.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/>
              <a:t>Не ешь ты меня. Я тебе песенку спою. Заяц уши поднял, а колобок запел: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4473575"/>
            <a:ext cx="1692275" cy="1692275"/>
            <a:chOff x="975" y="527"/>
            <a:chExt cx="3266" cy="3266"/>
          </a:xfrm>
        </p:grpSpPr>
        <p:sp>
          <p:nvSpPr>
            <p:cNvPr id="39949" name="Oval 4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9950" name="Group 5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39956" name="Oval 6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57" name="Oval 7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39951" name="Group 8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39954" name="Oval 9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955" name="Oval 10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9952" name="Oval 11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953" name="Freeform 12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322" name="Picture 106" descr="зая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765175"/>
            <a:ext cx="34750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96" name="Group 480"/>
          <p:cNvGrpSpPr>
            <a:grpSpLocks/>
          </p:cNvGrpSpPr>
          <p:nvPr/>
        </p:nvGrpSpPr>
        <p:grpSpPr bwMode="auto">
          <a:xfrm>
            <a:off x="-541338" y="1196975"/>
            <a:ext cx="3097213" cy="2232025"/>
            <a:chOff x="-341" y="754"/>
            <a:chExt cx="1951" cy="1406"/>
          </a:xfrm>
        </p:grpSpPr>
        <p:sp>
          <p:nvSpPr>
            <p:cNvPr id="39947" name="AutoShape 13"/>
            <p:cNvSpPr>
              <a:spLocks noChangeArrowheads="1"/>
            </p:cNvSpPr>
            <p:nvPr/>
          </p:nvSpPr>
          <p:spPr bwMode="auto">
            <a:xfrm>
              <a:off x="158" y="754"/>
              <a:ext cx="1316" cy="1406"/>
            </a:xfrm>
            <a:prstGeom prst="wedgeRoundRectCallout">
              <a:avLst>
                <a:gd name="adj1" fmla="val 61704"/>
                <a:gd name="adj2" fmla="val 12546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400"/>
            </a:p>
          </p:txBody>
        </p:sp>
        <p:sp>
          <p:nvSpPr>
            <p:cNvPr id="39948" name="Text Box 108"/>
            <p:cNvSpPr txBox="1">
              <a:spLocks noChangeArrowheads="1"/>
            </p:cNvSpPr>
            <p:nvPr/>
          </p:nvSpPr>
          <p:spPr bwMode="auto">
            <a:xfrm>
              <a:off x="-341" y="754"/>
              <a:ext cx="1951" cy="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2" eaLnBrk="1" hangingPunct="1"/>
              <a:r>
                <a:rPr lang="ru-RU" altLang="ru-RU" sz="1400" i="1"/>
                <a:t>Я колобок, колобок!</a:t>
              </a:r>
            </a:p>
            <a:p>
              <a:pPr lvl="2" eaLnBrk="1" hangingPunct="1"/>
              <a:r>
                <a:rPr lang="ru-RU" altLang="ru-RU" sz="1400" i="1"/>
                <a:t>По амбару метён,</a:t>
              </a:r>
            </a:p>
            <a:p>
              <a:pPr lvl="2" eaLnBrk="1" hangingPunct="1"/>
              <a:r>
                <a:rPr lang="ru-RU" altLang="ru-RU" sz="1400" i="1"/>
                <a:t>По сусекам скребён,</a:t>
              </a:r>
            </a:p>
            <a:p>
              <a:pPr lvl="2" eaLnBrk="1" hangingPunct="1"/>
              <a:r>
                <a:rPr lang="ru-RU" altLang="ru-RU" sz="1400" i="1"/>
                <a:t>На сметане мешён,</a:t>
              </a:r>
            </a:p>
            <a:p>
              <a:pPr lvl="2" eaLnBrk="1" hangingPunct="1"/>
              <a:r>
                <a:rPr lang="ru-RU" altLang="ru-RU" sz="1400" i="1"/>
                <a:t>В печке печён,</a:t>
              </a:r>
            </a:p>
            <a:p>
              <a:pPr lvl="2" eaLnBrk="1" hangingPunct="1"/>
              <a:r>
                <a:rPr lang="ru-RU" altLang="ru-RU" sz="1400" i="1"/>
                <a:t>На окошке стужён,</a:t>
              </a:r>
            </a:p>
            <a:p>
              <a:pPr lvl="2" eaLnBrk="1" hangingPunct="1"/>
              <a:r>
                <a:rPr lang="ru-RU" altLang="ru-RU" sz="1400" i="1"/>
                <a:t>Я от дедушки ушёл,</a:t>
              </a:r>
            </a:p>
            <a:p>
              <a:pPr lvl="2" eaLnBrk="1" hangingPunct="1"/>
              <a:r>
                <a:rPr lang="ru-RU" altLang="ru-RU" sz="1400" i="1"/>
                <a:t>Я от бабушки ушёл,</a:t>
              </a:r>
            </a:p>
            <a:p>
              <a:pPr lvl="2" eaLnBrk="1" hangingPunct="1"/>
              <a:r>
                <a:rPr lang="ru-RU" altLang="ru-RU" sz="1400" i="1"/>
                <a:t>От тебя, зайца, </a:t>
              </a:r>
            </a:p>
            <a:p>
              <a:pPr lvl="2" eaLnBrk="1" hangingPunct="1"/>
              <a:r>
                <a:rPr lang="ru-RU" altLang="ru-RU" sz="1400" i="1"/>
                <a:t>не хитро уйти.</a:t>
              </a:r>
            </a:p>
          </p:txBody>
        </p:sp>
      </p:grpSp>
      <p:pic>
        <p:nvPicPr>
          <p:cNvPr id="9695" name="Запи79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28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9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9421 C -0.0059 0.07361 -0.00538 0.04097 -0.01597 0.0243 C -0.02031 0.00092 -0.02448 -0.02246 -0.02882 -0.04584 C -0.03003 -0.05255 -0.03403 -0.0595 -0.03507 -0.0669 C -0.03698 -0.07709 -0.03784 -0.08774 -0.03975 -0.09792 C -0.0434 -0.09723 -0.04861 -0.09792 -0.05087 -0.09468 C -0.05173 -0.09375 -0.05399 -0.0794 -0.05399 -0.07894 C -0.05538 -0.0713 -0.05694 -0.06389 -0.06198 -0.05811 C -0.06354 -0.05255 -0.0651 -0.04746 -0.06666 -0.04237 C -0.06718 -0.03473 -0.06666 -0.02686 -0.0684 -0.01945 C -0.06892 -0.01667 -0.0717 -0.01505 -0.07309 -0.0125 C -0.07396 -0.01065 -0.0743 -0.00811 -0.07465 -0.00556 C -0.0776 0.0118 -0.07882 0.02963 -0.08246 0.04675 C -0.08489 0.05856 -0.08576 0.07685 -0.09375 0.08541 C -0.09531 0.09097 -0.10156 0.10115 -0.10156 0.10162 C -0.10364 0.08541 -0.10538 0.08564 -0.11111 0.07314 C -0.11284 0.06365 -0.11666 0.05532 -0.12066 0.04675 C -0.12257 0.03657 -0.12517 0.02106 -0.13003 0.01203 C -0.13646 4.44444E-6 -0.13038 0.01805 -0.13646 0.00324 C -0.13784 -0.00024 -0.13784 -0.0044 -0.13975 -0.00718 C -0.14184 -0.01088 -0.146 -0.01806 -0.146 -0.0176 C -0.14826 -0.0257 -0.15121 -0.03403 -0.15538 -0.04051 C -0.1585 -0.05695 -0.15538 -0.04237 -0.1618 -0.06482 C -0.16423 -0.07315 -0.16406 -0.08149 -0.16962 -0.08774 C -0.17014 -0.08959 -0.16962 -0.09237 -0.17118 -0.09283 C -0.17517 -0.09468 -0.17847 -0.09028 -0.1809 -0.08774 C -0.18403 -0.07732 -0.18732 -0.06737 -0.18871 -0.05625 C -0.19097 -0.03473 -0.18611 -0.0419 -0.1934 -0.03357 C -0.19583 -0.02593 -0.19635 -0.01852 -0.20139 -0.0125 C -0.20486 -0.00116 -0.21024 0.00925 -0.21406 0.0206 C -0.21423 0.02106 -0.21649 0.03148 -0.21718 0.03263 C -0.21788 0.03425 -0.21962 0.03495 -0.22048 0.03634 C -0.22396 0.04097 -0.22448 0.04606 -0.2283 0.05046 C -0.2309 0.05856 -0.22934 0.06111 -0.23628 0.06597 C -0.23871 0.05995 -0.23993 0.05486 -0.24427 0.05046 C -0.24618 0.04351 -0.24896 0.03981 -0.25364 0.03472 C -0.2559 0.02546 -0.25989 0.0118 -0.26632 0.00486 C -0.27031 -0.00741 -0.27031 -0.02963 -0.27916 -0.03866 C -0.27968 -0.04051 -0.27968 -0.04237 -0.28055 -0.04422 C -0.28125 -0.04561 -0.28333 -0.04584 -0.28385 -0.04746 C -0.28854 -0.0625 -0.28767 -0.0838 -0.30434 -0.08936 C -0.33437 -0.0875 -0.32343 -0.09375 -0.33281 -0.07709 C -0.33559 -0.06297 -0.33958 -0.03519 -0.34722 -0.02315 C -0.34982 -0.00811 -0.35573 0.01666 -0.36302 0.02939 C -0.3651 0.03888 -0.3684 0.04351 -0.37569 0.04861 C -0.3934 0.04722 -0.39462 0.05 -0.4026 0.03634 C -0.40868 0.01018 -0.40521 4.44444E-6 -0.40416 -0.03542 C -0.40434 -0.0375 -0.40434 -0.06204 -0.41059 -0.06482 C -0.41389 -0.06667 -0.41788 -0.06621 -0.42153 -0.0669 C -0.42205 -0.06922 -0.421 -0.07362 -0.42326 -0.07362 C -0.42534 -0.07362 -0.4243 -0.06922 -0.42482 -0.0669 C -0.42534 -0.06389 -0.42587 -0.06088 -0.42621 -0.05811 C -0.42882 -0.0345 -0.43194 -0.0088 -0.43906 0.01365 C -0.43958 0.01759 -0.44201 0.02939 -0.44201 0.03472 " pathEditMode="relative" rAng="0" ptsTypes="fffffffffffffffffffffffffffffffffffffffffffffffffffffA">
                                      <p:cBhvr>
                                        <p:cTn id="16" dur="30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1" y="-92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9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/>
          </p:cNvGrpSpPr>
          <p:nvPr/>
        </p:nvGrpSpPr>
        <p:grpSpPr bwMode="auto">
          <a:xfrm>
            <a:off x="0" y="1196975"/>
            <a:ext cx="3062288" cy="3644900"/>
            <a:chOff x="1383" y="0"/>
            <a:chExt cx="3629" cy="4320"/>
          </a:xfrm>
        </p:grpSpPr>
        <p:sp>
          <p:nvSpPr>
            <p:cNvPr id="41331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332" name="Group 6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1417" name="AutoShape 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18" name="Oval 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33" name="Group 9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1415" name="AutoShape 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16" name="Oval 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34" name="Group 12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1413" name="AutoShape 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14" name="Oval 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35" name="Group 15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1411" name="AutoShape 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12" name="Oval 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36" name="Group 18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1409" name="AutoShape 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10" name="Oval 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37" name="Group 21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1407" name="AutoShape 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08" name="Oval 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38" name="Group 24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1405" name="AutoShape 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06" name="Oval 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39" name="Group 27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1403" name="AutoShape 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04" name="Oval 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0" name="Group 30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1401" name="AutoShape 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02" name="Oval 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1" name="Group 33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1399" name="AutoShape 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00" name="Oval 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2" name="Group 36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1397" name="AutoShape 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98" name="Oval 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3" name="Group 39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1395" name="AutoShape 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96" name="Oval 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4" name="Group 42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1393" name="AutoShape 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94" name="Oval 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5" name="Group 45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1391" name="AutoShape 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92" name="Oval 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6" name="Group 48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1389" name="AutoShape 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90" name="Oval 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7" name="Group 51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1387" name="AutoShape 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88" name="Oval 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8" name="Group 54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1385" name="AutoShape 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86" name="Oval 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49" name="Group 57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1383" name="AutoShape 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84" name="Oval 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0" name="Group 60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1381" name="AutoShape 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82" name="Oval 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1" name="Group 63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1379" name="AutoShape 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80" name="Oval 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2" name="Group 66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1377" name="AutoShape 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78" name="Oval 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3" name="Group 69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1375" name="AutoShape 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76" name="Oval 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4" name="Group 72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1373" name="AutoShape 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74" name="Oval 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5" name="Group 75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1371" name="AutoShape 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72" name="Oval 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6" name="Group 78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1369" name="AutoShape 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70" name="Oval 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7" name="Group 81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1367" name="AutoShape 8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68" name="Oval 8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8" name="Group 84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1365" name="AutoShape 8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66" name="Oval 8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59" name="Group 87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1363" name="AutoShape 8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64" name="Oval 8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60" name="Group 90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1361" name="AutoShape 9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62" name="Oval 9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0963" name="Text Box 9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/>
              <a:t>И покатился колобок дальше: только заяц его и видел.</a:t>
            </a:r>
          </a:p>
        </p:txBody>
      </p:sp>
      <p:grpSp>
        <p:nvGrpSpPr>
          <p:cNvPr id="40964" name="Group 94"/>
          <p:cNvGrpSpPr>
            <a:grpSpLocks/>
          </p:cNvGrpSpPr>
          <p:nvPr/>
        </p:nvGrpSpPr>
        <p:grpSpPr bwMode="auto">
          <a:xfrm>
            <a:off x="2843213" y="836613"/>
            <a:ext cx="3062287" cy="3644900"/>
            <a:chOff x="1383" y="0"/>
            <a:chExt cx="3629" cy="4320"/>
          </a:xfrm>
        </p:grpSpPr>
        <p:sp>
          <p:nvSpPr>
            <p:cNvPr id="41243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244" name="Group 96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1329" name="AutoShape 9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30" name="Oval 9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45" name="Group 99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1327" name="AutoShape 10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28" name="Oval 10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46" name="Group 102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1325" name="AutoShape 10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26" name="Oval 10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47" name="Group 105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1323" name="AutoShape 10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24" name="Oval 10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48" name="Group 108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1321" name="AutoShape 10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22" name="Oval 11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49" name="Group 111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1319" name="AutoShape 11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20" name="Oval 11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0" name="Group 114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1317" name="AutoShape 11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18" name="Oval 11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1" name="Group 117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1315" name="AutoShape 11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16" name="Oval 11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2" name="Group 120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1313" name="AutoShape 12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14" name="Oval 12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3" name="Group 123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1311" name="AutoShape 12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12" name="Oval 12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4" name="Group 126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1309" name="AutoShape 12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10" name="Oval 12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5" name="Group 129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1307" name="AutoShape 13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08" name="Oval 13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6" name="Group 132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1305" name="AutoShape 13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06" name="Oval 13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7" name="Group 135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1303" name="AutoShape 13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04" name="Oval 13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8" name="Group 138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1301" name="AutoShape 13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02" name="Oval 14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59" name="Group 141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1299" name="AutoShape 1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00" name="Oval 1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0" name="Group 144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1297" name="AutoShape 1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98" name="Oval 1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1" name="Group 147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1295" name="AutoShape 1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96" name="Oval 1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2" name="Group 150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1293" name="AutoShape 1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94" name="Oval 1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3" name="Group 153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1291" name="AutoShape 1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92" name="Oval 1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4" name="Group 156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1289" name="AutoShape 1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90" name="Oval 1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5" name="Group 159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1287" name="AutoShape 16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88" name="Oval 16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6" name="Group 162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1285" name="AutoShape 16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86" name="Oval 16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7" name="Group 165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1283" name="AutoShape 16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84" name="Oval 16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8" name="Group 168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1281" name="AutoShape 16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82" name="Oval 17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69" name="Group 171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1279" name="AutoShape 17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80" name="Oval 17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70" name="Group 174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1277" name="AutoShape 1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78" name="Oval 1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71" name="Group 177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1275" name="AutoShape 1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76" name="Oval 1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72" name="Group 180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1273" name="AutoShape 1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74" name="Oval 1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0965" name="Group 183"/>
          <p:cNvGrpSpPr>
            <a:grpSpLocks/>
          </p:cNvGrpSpPr>
          <p:nvPr/>
        </p:nvGrpSpPr>
        <p:grpSpPr bwMode="auto">
          <a:xfrm>
            <a:off x="1403350" y="1773238"/>
            <a:ext cx="3062288" cy="3644900"/>
            <a:chOff x="1383" y="0"/>
            <a:chExt cx="3629" cy="4320"/>
          </a:xfrm>
        </p:grpSpPr>
        <p:sp>
          <p:nvSpPr>
            <p:cNvPr id="41155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56" name="Group 185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1241" name="AutoShape 1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42" name="Oval 1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57" name="Group 188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1239" name="AutoShape 1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40" name="Oval 1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58" name="Group 191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1237" name="AutoShape 1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38" name="Oval 1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59" name="Group 194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1235" name="AutoShape 1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36" name="Oval 1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0" name="Group 197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1233" name="AutoShape 1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34" name="Oval 1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1" name="Group 200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1231" name="AutoShape 2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32" name="Oval 2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2" name="Group 203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1229" name="AutoShape 2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30" name="Oval 2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3" name="Group 206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1227" name="AutoShape 2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28" name="Oval 2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4" name="Group 209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1225" name="AutoShape 2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26" name="Oval 2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5" name="Group 212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1223" name="AutoShape 2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24" name="Oval 2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6" name="Group 215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1221" name="AutoShape 2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22" name="Oval 2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7" name="Group 218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1219" name="AutoShape 2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20" name="Oval 2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8" name="Group 221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1217" name="AutoShape 2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18" name="Oval 2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69" name="Group 224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1215" name="AutoShape 2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16" name="Oval 2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0" name="Group 227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1213" name="AutoShape 2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14" name="Oval 2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1" name="Group 230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1211" name="AutoShape 2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12" name="Oval 2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2" name="Group 233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1209" name="AutoShape 2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10" name="Oval 2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3" name="Group 236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1207" name="AutoShape 2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08" name="Oval 2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4" name="Group 239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1205" name="AutoShape 2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06" name="Oval 2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5" name="Group 242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1203" name="AutoShape 2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04" name="Oval 2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6" name="Group 245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1201" name="AutoShape 2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02" name="Oval 2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7" name="Group 248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1199" name="AutoShape 2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200" name="Oval 2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8" name="Group 251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1197" name="AutoShape 2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98" name="Oval 2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79" name="Group 254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1195" name="AutoShape 2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96" name="Oval 2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80" name="Group 257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1193" name="AutoShape 2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94" name="Oval 2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81" name="Group 260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1191" name="AutoShape 2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92" name="Oval 2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82" name="Group 263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1189" name="AutoShape 2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90" name="Oval 2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83" name="Group 266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1187" name="AutoShape 2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88" name="Oval 2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184" name="Group 269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1185" name="AutoShape 2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86" name="Oval 2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0966" name="Group 272"/>
          <p:cNvGrpSpPr>
            <a:grpSpLocks/>
          </p:cNvGrpSpPr>
          <p:nvPr/>
        </p:nvGrpSpPr>
        <p:grpSpPr bwMode="auto">
          <a:xfrm>
            <a:off x="6081713" y="404813"/>
            <a:ext cx="3062287" cy="3644900"/>
            <a:chOff x="1383" y="0"/>
            <a:chExt cx="3629" cy="4320"/>
          </a:xfrm>
        </p:grpSpPr>
        <p:sp>
          <p:nvSpPr>
            <p:cNvPr id="41067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68" name="Group 274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1153" name="AutoShape 2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54" name="Oval 2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69" name="Group 277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1151" name="AutoShape 2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52" name="Oval 2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0" name="Group 280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1149" name="AutoShape 2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50" name="Oval 2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1" name="Group 283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1147" name="AutoShape 2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48" name="Oval 2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2" name="Group 286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1145" name="AutoShape 2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46" name="Oval 2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3" name="Group 289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1143" name="AutoShape 2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44" name="Oval 2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4" name="Group 292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1141" name="AutoShape 2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42" name="Oval 2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5" name="Group 295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1139" name="AutoShape 2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40" name="Oval 2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6" name="Group 298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1137" name="AutoShape 2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38" name="Oval 3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7" name="Group 301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1135" name="AutoShape 30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36" name="Oval 30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8" name="Group 304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1133" name="AutoShape 30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34" name="Oval 30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79" name="Group 307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1131" name="AutoShape 30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32" name="Oval 30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0" name="Group 310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1129" name="AutoShape 3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30" name="Oval 3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1" name="Group 313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1127" name="AutoShape 3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28" name="Oval 3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2" name="Group 316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1125" name="AutoShape 3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26" name="Oval 3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3" name="Group 319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1123" name="AutoShape 3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24" name="Oval 3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4" name="Group 322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1121" name="AutoShape 3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22" name="Oval 3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5" name="Group 325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1119" name="AutoShape 3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20" name="Oval 3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6" name="Group 328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1117" name="AutoShape 3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18" name="Oval 3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7" name="Group 331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1115" name="AutoShape 3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16" name="Oval 3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8" name="Group 334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1113" name="AutoShape 3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14" name="Oval 3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89" name="Group 337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1111" name="AutoShape 3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12" name="Oval 3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90" name="Group 340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1109" name="AutoShape 3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10" name="Oval 3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91" name="Group 343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1107" name="AutoShape 3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08" name="Oval 3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92" name="Group 346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1105" name="AutoShape 3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06" name="Oval 3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93" name="Group 349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1103" name="AutoShape 3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04" name="Oval 3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94" name="Group 352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1101" name="AutoShape 3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02" name="Oval 3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95" name="Group 355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1099" name="AutoShape 3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100" name="Oval 3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96" name="Group 358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1097" name="AutoShape 3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98" name="Oval 3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0967" name="Group 450"/>
          <p:cNvGrpSpPr>
            <a:grpSpLocks/>
          </p:cNvGrpSpPr>
          <p:nvPr/>
        </p:nvGrpSpPr>
        <p:grpSpPr bwMode="auto">
          <a:xfrm>
            <a:off x="4859338" y="1557338"/>
            <a:ext cx="3062287" cy="3644900"/>
            <a:chOff x="1383" y="0"/>
            <a:chExt cx="3629" cy="4320"/>
          </a:xfrm>
        </p:grpSpPr>
        <p:sp>
          <p:nvSpPr>
            <p:cNvPr id="40979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980" name="Group 452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1065" name="AutoShape 4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66" name="Oval 4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1" name="Group 455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1063" name="AutoShape 4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64" name="Oval 4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2" name="Group 458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1061" name="AutoShape 4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62" name="Oval 4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3" name="Group 461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1059" name="AutoShape 4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60" name="Oval 4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4" name="Group 464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1057" name="AutoShape 4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58" name="Oval 4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5" name="Group 467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1055" name="AutoShape 4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56" name="Oval 4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6" name="Group 470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1053" name="AutoShape 4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54" name="Oval 4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7" name="Group 473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1051" name="AutoShape 4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52" name="Oval 4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8" name="Group 476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1049" name="AutoShape 4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50" name="Oval 4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89" name="Group 479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1047" name="AutoShape 4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48" name="Oval 4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0" name="Group 482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1045" name="AutoShape 4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46" name="Oval 4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1" name="Group 485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1043" name="AutoShape 4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44" name="Oval 4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2" name="Group 488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1041" name="AutoShape 4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42" name="Oval 4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3" name="Group 491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1039" name="AutoShape 4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40" name="Oval 4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4" name="Group 494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1037" name="AutoShape 4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38" name="Oval 4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5" name="Group 497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1035" name="AutoShape 4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36" name="Oval 4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6" name="Group 500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1033" name="AutoShape 5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34" name="Oval 5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7" name="Group 503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1031" name="AutoShape 5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32" name="Oval 5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8" name="Group 506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1029" name="AutoShape 5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30" name="Oval 5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99" name="Group 509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1027" name="AutoShape 5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28" name="Oval 5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0" name="Group 512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1025" name="AutoShape 5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26" name="Oval 5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1" name="Group 515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1023" name="AutoShape 5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24" name="Oval 5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2" name="Group 518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1021" name="AutoShape 5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22" name="Oval 5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3" name="Group 521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1019" name="AutoShape 5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20" name="Oval 5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4" name="Group 524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1017" name="AutoShape 5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18" name="Oval 5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5" name="Group 527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1015" name="AutoShape 5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16" name="Oval 5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6" name="Group 530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1013" name="AutoShape 5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14" name="Oval 5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7" name="Group 533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1011" name="AutoShape 5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12" name="Oval 5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008" name="Group 536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1009" name="AutoShape 5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010" name="Oval 5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85541" name="Group 549"/>
          <p:cNvGrpSpPr>
            <a:grpSpLocks/>
          </p:cNvGrpSpPr>
          <p:nvPr/>
        </p:nvGrpSpPr>
        <p:grpSpPr bwMode="auto">
          <a:xfrm>
            <a:off x="0" y="4691063"/>
            <a:ext cx="1692275" cy="1692275"/>
            <a:chOff x="975" y="527"/>
            <a:chExt cx="3266" cy="3266"/>
          </a:xfrm>
        </p:grpSpPr>
        <p:sp>
          <p:nvSpPr>
            <p:cNvPr id="40970" name="Oval 550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0971" name="Group 551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40977" name="Oval 552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978" name="Oval 553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0972" name="Group 554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40975" name="Oval 555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976" name="Oval 556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0973" name="Oval 557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974" name="Freeform 558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5563" name="Запи8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5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0023 L 1.01181 -0.031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5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4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56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Rectangle 22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Посадил дед репку.</a:t>
            </a:r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9144000" y="1700213"/>
            <a:ext cx="2438400" cy="3944937"/>
            <a:chOff x="3470" y="981"/>
            <a:chExt cx="1536" cy="2485"/>
          </a:xfrm>
        </p:grpSpPr>
        <p:pic>
          <p:nvPicPr>
            <p:cNvPr id="5128" name="Picture 10" descr="дед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981"/>
              <a:ext cx="1536" cy="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9" name="Group 11"/>
            <p:cNvGrpSpPr>
              <a:grpSpLocks/>
            </p:cNvGrpSpPr>
            <p:nvPr/>
          </p:nvGrpSpPr>
          <p:grpSpPr bwMode="auto">
            <a:xfrm flipH="1">
              <a:off x="3515" y="1706"/>
              <a:ext cx="288" cy="504"/>
              <a:chOff x="2562" y="435"/>
              <a:chExt cx="1964" cy="3405"/>
            </a:xfrm>
          </p:grpSpPr>
          <p:sp>
            <p:nvSpPr>
              <p:cNvPr id="5130" name="Oval 12"/>
              <p:cNvSpPr>
                <a:spLocks noChangeArrowheads="1"/>
              </p:cNvSpPr>
              <p:nvPr/>
            </p:nvSpPr>
            <p:spPr bwMode="auto">
              <a:xfrm>
                <a:off x="2607" y="2114"/>
                <a:ext cx="1830" cy="682"/>
              </a:xfrm>
              <a:prstGeom prst="ellipse">
                <a:avLst/>
              </a:prstGeom>
              <a:solidFill>
                <a:srgbClr val="CC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069" name="AutoShape 13"/>
              <p:cNvSpPr>
                <a:spLocks noChangeArrowheads="1"/>
              </p:cNvSpPr>
              <p:nvPr/>
            </p:nvSpPr>
            <p:spPr bwMode="auto">
              <a:xfrm>
                <a:off x="2562" y="2205"/>
                <a:ext cx="1964" cy="163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2" name="Freeform 14"/>
              <p:cNvSpPr>
                <a:spLocks/>
              </p:cNvSpPr>
              <p:nvPr/>
            </p:nvSpPr>
            <p:spPr bwMode="auto">
              <a:xfrm rot="-5178662">
                <a:off x="2487" y="601"/>
                <a:ext cx="1830" cy="1497"/>
              </a:xfrm>
              <a:custGeom>
                <a:avLst/>
                <a:gdLst>
                  <a:gd name="T0" fmla="*/ 1223 w 1830"/>
                  <a:gd name="T1" fmla="*/ 177 h 1521"/>
                  <a:gd name="T2" fmla="*/ 1250 w 1830"/>
                  <a:gd name="T3" fmla="*/ 165 h 1521"/>
                  <a:gd name="T4" fmla="*/ 1254 w 1830"/>
                  <a:gd name="T5" fmla="*/ 138 h 1521"/>
                  <a:gd name="T6" fmla="*/ 1262 w 1830"/>
                  <a:gd name="T7" fmla="*/ 107 h 1521"/>
                  <a:gd name="T8" fmla="*/ 1317 w 1830"/>
                  <a:gd name="T9" fmla="*/ 92 h 1521"/>
                  <a:gd name="T10" fmla="*/ 1444 w 1830"/>
                  <a:gd name="T11" fmla="*/ 45 h 1521"/>
                  <a:gd name="T12" fmla="*/ 1554 w 1830"/>
                  <a:gd name="T13" fmla="*/ 6 h 1521"/>
                  <a:gd name="T14" fmla="*/ 1696 w 1830"/>
                  <a:gd name="T15" fmla="*/ 60 h 1521"/>
                  <a:gd name="T16" fmla="*/ 1704 w 1830"/>
                  <a:gd name="T17" fmla="*/ 115 h 1521"/>
                  <a:gd name="T18" fmla="*/ 1680 w 1830"/>
                  <a:gd name="T19" fmla="*/ 301 h 1521"/>
                  <a:gd name="T20" fmla="*/ 1633 w 1830"/>
                  <a:gd name="T21" fmla="*/ 363 h 1521"/>
                  <a:gd name="T22" fmla="*/ 1507 w 1830"/>
                  <a:gd name="T23" fmla="*/ 379 h 1521"/>
                  <a:gd name="T24" fmla="*/ 1704 w 1830"/>
                  <a:gd name="T25" fmla="*/ 417 h 1521"/>
                  <a:gd name="T26" fmla="*/ 1807 w 1830"/>
                  <a:gd name="T27" fmla="*/ 441 h 1521"/>
                  <a:gd name="T28" fmla="*/ 1830 w 1830"/>
                  <a:gd name="T29" fmla="*/ 457 h 1521"/>
                  <a:gd name="T30" fmla="*/ 1767 w 1830"/>
                  <a:gd name="T31" fmla="*/ 775 h 1521"/>
                  <a:gd name="T32" fmla="*/ 1570 w 1830"/>
                  <a:gd name="T33" fmla="*/ 814 h 1521"/>
                  <a:gd name="T34" fmla="*/ 1436 w 1830"/>
                  <a:gd name="T35" fmla="*/ 768 h 1521"/>
                  <a:gd name="T36" fmla="*/ 1404 w 1830"/>
                  <a:gd name="T37" fmla="*/ 760 h 1521"/>
                  <a:gd name="T38" fmla="*/ 1380 w 1830"/>
                  <a:gd name="T39" fmla="*/ 752 h 1521"/>
                  <a:gd name="T40" fmla="*/ 1617 w 1830"/>
                  <a:gd name="T41" fmla="*/ 806 h 1521"/>
                  <a:gd name="T42" fmla="*/ 1570 w 1830"/>
                  <a:gd name="T43" fmla="*/ 1132 h 1521"/>
                  <a:gd name="T44" fmla="*/ 1286 w 1830"/>
                  <a:gd name="T45" fmla="*/ 1210 h 1521"/>
                  <a:gd name="T46" fmla="*/ 1231 w 1830"/>
                  <a:gd name="T47" fmla="*/ 1171 h 1521"/>
                  <a:gd name="T48" fmla="*/ 1207 w 1830"/>
                  <a:gd name="T49" fmla="*/ 1070 h 1521"/>
                  <a:gd name="T50" fmla="*/ 1191 w 1830"/>
                  <a:gd name="T51" fmla="*/ 1047 h 1521"/>
                  <a:gd name="T52" fmla="*/ 1104 w 1830"/>
                  <a:gd name="T53" fmla="*/ 914 h 1521"/>
                  <a:gd name="T54" fmla="*/ 1136 w 1830"/>
                  <a:gd name="T55" fmla="*/ 907 h 1521"/>
                  <a:gd name="T56" fmla="*/ 1144 w 1830"/>
                  <a:gd name="T57" fmla="*/ 930 h 1521"/>
                  <a:gd name="T58" fmla="*/ 1120 w 1830"/>
                  <a:gd name="T59" fmla="*/ 1202 h 1521"/>
                  <a:gd name="T60" fmla="*/ 1096 w 1830"/>
                  <a:gd name="T61" fmla="*/ 1272 h 1521"/>
                  <a:gd name="T62" fmla="*/ 1057 w 1830"/>
                  <a:gd name="T63" fmla="*/ 1411 h 1521"/>
                  <a:gd name="T64" fmla="*/ 1033 w 1830"/>
                  <a:gd name="T65" fmla="*/ 1459 h 1521"/>
                  <a:gd name="T66" fmla="*/ 939 w 1830"/>
                  <a:gd name="T67" fmla="*/ 1497 h 1521"/>
                  <a:gd name="T68" fmla="*/ 804 w 1830"/>
                  <a:gd name="T69" fmla="*/ 1489 h 1521"/>
                  <a:gd name="T70" fmla="*/ 765 w 1830"/>
                  <a:gd name="T71" fmla="*/ 1427 h 1521"/>
                  <a:gd name="T72" fmla="*/ 694 w 1830"/>
                  <a:gd name="T73" fmla="*/ 1241 h 1521"/>
                  <a:gd name="T74" fmla="*/ 639 w 1830"/>
                  <a:gd name="T75" fmla="*/ 1078 h 1521"/>
                  <a:gd name="T76" fmla="*/ 489 w 1830"/>
                  <a:gd name="T77" fmla="*/ 1008 h 1521"/>
                  <a:gd name="T78" fmla="*/ 355 w 1830"/>
                  <a:gd name="T79" fmla="*/ 962 h 1521"/>
                  <a:gd name="T80" fmla="*/ 126 w 1830"/>
                  <a:gd name="T81" fmla="*/ 954 h 1521"/>
                  <a:gd name="T82" fmla="*/ 0 w 1830"/>
                  <a:gd name="T83" fmla="*/ 946 h 1521"/>
                  <a:gd name="T84" fmla="*/ 79 w 1830"/>
                  <a:gd name="T85" fmla="*/ 914 h 1521"/>
                  <a:gd name="T86" fmla="*/ 189 w 1830"/>
                  <a:gd name="T87" fmla="*/ 884 h 1521"/>
                  <a:gd name="T88" fmla="*/ 268 w 1830"/>
                  <a:gd name="T89" fmla="*/ 852 h 1521"/>
                  <a:gd name="T90" fmla="*/ 347 w 1830"/>
                  <a:gd name="T91" fmla="*/ 822 h 1521"/>
                  <a:gd name="T92" fmla="*/ 505 w 1830"/>
                  <a:gd name="T93" fmla="*/ 760 h 1521"/>
                  <a:gd name="T94" fmla="*/ 552 w 1830"/>
                  <a:gd name="T95" fmla="*/ 698 h 1521"/>
                  <a:gd name="T96" fmla="*/ 591 w 1830"/>
                  <a:gd name="T97" fmla="*/ 643 h 1521"/>
                  <a:gd name="T98" fmla="*/ 623 w 1830"/>
                  <a:gd name="T99" fmla="*/ 635 h 1521"/>
                  <a:gd name="T100" fmla="*/ 733 w 1830"/>
                  <a:gd name="T101" fmla="*/ 604 h 1521"/>
                  <a:gd name="T102" fmla="*/ 797 w 1830"/>
                  <a:gd name="T103" fmla="*/ 550 h 1521"/>
                  <a:gd name="T104" fmla="*/ 836 w 1830"/>
                  <a:gd name="T105" fmla="*/ 503 h 1521"/>
                  <a:gd name="T106" fmla="*/ 883 w 1830"/>
                  <a:gd name="T107" fmla="*/ 441 h 1521"/>
                  <a:gd name="T108" fmla="*/ 923 w 1830"/>
                  <a:gd name="T109" fmla="*/ 347 h 1521"/>
                  <a:gd name="T110" fmla="*/ 962 w 1830"/>
                  <a:gd name="T111" fmla="*/ 193 h 1521"/>
                  <a:gd name="T112" fmla="*/ 1002 w 1830"/>
                  <a:gd name="T113" fmla="*/ 76 h 1521"/>
                  <a:gd name="T114" fmla="*/ 1294 w 1830"/>
                  <a:gd name="T115" fmla="*/ 107 h 1521"/>
                  <a:gd name="T116" fmla="*/ 1223 w 1830"/>
                  <a:gd name="T117" fmla="*/ 177 h 15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30" h="1521">
                    <a:moveTo>
                      <a:pt x="1223" y="180"/>
                    </a:moveTo>
                    <a:cubicBezTo>
                      <a:pt x="1232" y="176"/>
                      <a:pt x="1244" y="176"/>
                      <a:pt x="1250" y="168"/>
                    </a:cubicBezTo>
                    <a:cubicBezTo>
                      <a:pt x="1256" y="161"/>
                      <a:pt x="1252" y="149"/>
                      <a:pt x="1254" y="140"/>
                    </a:cubicBezTo>
                    <a:cubicBezTo>
                      <a:pt x="1256" y="130"/>
                      <a:pt x="1255" y="117"/>
                      <a:pt x="1262" y="109"/>
                    </a:cubicBezTo>
                    <a:cubicBezTo>
                      <a:pt x="1274" y="94"/>
                      <a:pt x="1299" y="98"/>
                      <a:pt x="1317" y="93"/>
                    </a:cubicBezTo>
                    <a:cubicBezTo>
                      <a:pt x="1361" y="67"/>
                      <a:pt x="1394" y="56"/>
                      <a:pt x="1444" y="46"/>
                    </a:cubicBezTo>
                    <a:cubicBezTo>
                      <a:pt x="1480" y="27"/>
                      <a:pt x="1516" y="19"/>
                      <a:pt x="1554" y="6"/>
                    </a:cubicBezTo>
                    <a:cubicBezTo>
                      <a:pt x="1642" y="14"/>
                      <a:pt x="1648" y="0"/>
                      <a:pt x="1696" y="61"/>
                    </a:cubicBezTo>
                    <a:cubicBezTo>
                      <a:pt x="1699" y="80"/>
                      <a:pt x="1705" y="98"/>
                      <a:pt x="1704" y="117"/>
                    </a:cubicBezTo>
                    <a:cubicBezTo>
                      <a:pt x="1700" y="180"/>
                      <a:pt x="1689" y="243"/>
                      <a:pt x="1680" y="306"/>
                    </a:cubicBezTo>
                    <a:cubicBezTo>
                      <a:pt x="1676" y="330"/>
                      <a:pt x="1658" y="363"/>
                      <a:pt x="1633" y="369"/>
                    </a:cubicBezTo>
                    <a:cubicBezTo>
                      <a:pt x="1592" y="379"/>
                      <a:pt x="1549" y="379"/>
                      <a:pt x="1507" y="385"/>
                    </a:cubicBezTo>
                    <a:cubicBezTo>
                      <a:pt x="1576" y="393"/>
                      <a:pt x="1636" y="415"/>
                      <a:pt x="1704" y="424"/>
                    </a:cubicBezTo>
                    <a:cubicBezTo>
                      <a:pt x="1738" y="435"/>
                      <a:pt x="1773" y="439"/>
                      <a:pt x="1807" y="448"/>
                    </a:cubicBezTo>
                    <a:cubicBezTo>
                      <a:pt x="1815" y="453"/>
                      <a:pt x="1830" y="455"/>
                      <a:pt x="1830" y="464"/>
                    </a:cubicBezTo>
                    <a:cubicBezTo>
                      <a:pt x="1830" y="466"/>
                      <a:pt x="1825" y="731"/>
                      <a:pt x="1767" y="787"/>
                    </a:cubicBezTo>
                    <a:cubicBezTo>
                      <a:pt x="1744" y="879"/>
                      <a:pt x="1669" y="832"/>
                      <a:pt x="1570" y="827"/>
                    </a:cubicBezTo>
                    <a:cubicBezTo>
                      <a:pt x="1525" y="812"/>
                      <a:pt x="1481" y="793"/>
                      <a:pt x="1436" y="780"/>
                    </a:cubicBezTo>
                    <a:cubicBezTo>
                      <a:pt x="1425" y="777"/>
                      <a:pt x="1415" y="775"/>
                      <a:pt x="1404" y="772"/>
                    </a:cubicBezTo>
                    <a:cubicBezTo>
                      <a:pt x="1396" y="770"/>
                      <a:pt x="1372" y="763"/>
                      <a:pt x="1380" y="764"/>
                    </a:cubicBezTo>
                    <a:cubicBezTo>
                      <a:pt x="1465" y="772"/>
                      <a:pt x="1538" y="791"/>
                      <a:pt x="1617" y="819"/>
                    </a:cubicBezTo>
                    <a:cubicBezTo>
                      <a:pt x="1608" y="912"/>
                      <a:pt x="1605" y="1050"/>
                      <a:pt x="1570" y="1150"/>
                    </a:cubicBezTo>
                    <a:cubicBezTo>
                      <a:pt x="1546" y="1296"/>
                      <a:pt x="1402" y="1188"/>
                      <a:pt x="1286" y="1229"/>
                    </a:cubicBezTo>
                    <a:cubicBezTo>
                      <a:pt x="1268" y="1216"/>
                      <a:pt x="1245" y="1208"/>
                      <a:pt x="1231" y="1190"/>
                    </a:cubicBezTo>
                    <a:cubicBezTo>
                      <a:pt x="1213" y="1166"/>
                      <a:pt x="1216" y="1115"/>
                      <a:pt x="1207" y="1087"/>
                    </a:cubicBezTo>
                    <a:cubicBezTo>
                      <a:pt x="1204" y="1078"/>
                      <a:pt x="1195" y="1072"/>
                      <a:pt x="1191" y="1064"/>
                    </a:cubicBezTo>
                    <a:cubicBezTo>
                      <a:pt x="1165" y="1013"/>
                      <a:pt x="1136" y="976"/>
                      <a:pt x="1104" y="929"/>
                    </a:cubicBezTo>
                    <a:cubicBezTo>
                      <a:pt x="1115" y="927"/>
                      <a:pt x="1126" y="918"/>
                      <a:pt x="1136" y="922"/>
                    </a:cubicBezTo>
                    <a:cubicBezTo>
                      <a:pt x="1144" y="925"/>
                      <a:pt x="1144" y="937"/>
                      <a:pt x="1144" y="945"/>
                    </a:cubicBezTo>
                    <a:cubicBezTo>
                      <a:pt x="1139" y="1037"/>
                      <a:pt x="1131" y="1129"/>
                      <a:pt x="1120" y="1221"/>
                    </a:cubicBezTo>
                    <a:cubicBezTo>
                      <a:pt x="1115" y="1264"/>
                      <a:pt x="1103" y="1259"/>
                      <a:pt x="1096" y="1292"/>
                    </a:cubicBezTo>
                    <a:cubicBezTo>
                      <a:pt x="1085" y="1341"/>
                      <a:pt x="1073" y="1387"/>
                      <a:pt x="1057" y="1434"/>
                    </a:cubicBezTo>
                    <a:cubicBezTo>
                      <a:pt x="1052" y="1449"/>
                      <a:pt x="1047" y="1472"/>
                      <a:pt x="1033" y="1482"/>
                    </a:cubicBezTo>
                    <a:cubicBezTo>
                      <a:pt x="1010" y="1499"/>
                      <a:pt x="967" y="1511"/>
                      <a:pt x="939" y="1521"/>
                    </a:cubicBezTo>
                    <a:cubicBezTo>
                      <a:pt x="894" y="1518"/>
                      <a:pt x="849" y="1519"/>
                      <a:pt x="804" y="1513"/>
                    </a:cubicBezTo>
                    <a:cubicBezTo>
                      <a:pt x="775" y="1509"/>
                      <a:pt x="769" y="1470"/>
                      <a:pt x="765" y="1450"/>
                    </a:cubicBezTo>
                    <a:cubicBezTo>
                      <a:pt x="752" y="1388"/>
                      <a:pt x="729" y="1314"/>
                      <a:pt x="694" y="1261"/>
                    </a:cubicBezTo>
                    <a:cubicBezTo>
                      <a:pt x="681" y="1209"/>
                      <a:pt x="669" y="1140"/>
                      <a:pt x="639" y="1095"/>
                    </a:cubicBezTo>
                    <a:cubicBezTo>
                      <a:pt x="608" y="1049"/>
                      <a:pt x="538" y="1038"/>
                      <a:pt x="489" y="1024"/>
                    </a:cubicBezTo>
                    <a:cubicBezTo>
                      <a:pt x="446" y="1012"/>
                      <a:pt x="400" y="980"/>
                      <a:pt x="355" y="977"/>
                    </a:cubicBezTo>
                    <a:cubicBezTo>
                      <a:pt x="279" y="972"/>
                      <a:pt x="202" y="972"/>
                      <a:pt x="126" y="969"/>
                    </a:cubicBezTo>
                    <a:cubicBezTo>
                      <a:pt x="84" y="967"/>
                      <a:pt x="42" y="964"/>
                      <a:pt x="0" y="961"/>
                    </a:cubicBezTo>
                    <a:cubicBezTo>
                      <a:pt x="31" y="953"/>
                      <a:pt x="50" y="941"/>
                      <a:pt x="79" y="929"/>
                    </a:cubicBezTo>
                    <a:cubicBezTo>
                      <a:pt x="114" y="915"/>
                      <a:pt x="155" y="915"/>
                      <a:pt x="189" y="898"/>
                    </a:cubicBezTo>
                    <a:cubicBezTo>
                      <a:pt x="218" y="883"/>
                      <a:pt x="235" y="874"/>
                      <a:pt x="268" y="866"/>
                    </a:cubicBezTo>
                    <a:cubicBezTo>
                      <a:pt x="294" y="850"/>
                      <a:pt x="320" y="848"/>
                      <a:pt x="347" y="835"/>
                    </a:cubicBezTo>
                    <a:cubicBezTo>
                      <a:pt x="399" y="809"/>
                      <a:pt x="449" y="791"/>
                      <a:pt x="505" y="772"/>
                    </a:cubicBezTo>
                    <a:cubicBezTo>
                      <a:pt x="516" y="740"/>
                      <a:pt x="523" y="727"/>
                      <a:pt x="552" y="709"/>
                    </a:cubicBezTo>
                    <a:cubicBezTo>
                      <a:pt x="565" y="690"/>
                      <a:pt x="578" y="672"/>
                      <a:pt x="591" y="653"/>
                    </a:cubicBezTo>
                    <a:cubicBezTo>
                      <a:pt x="597" y="644"/>
                      <a:pt x="612" y="648"/>
                      <a:pt x="623" y="645"/>
                    </a:cubicBezTo>
                    <a:cubicBezTo>
                      <a:pt x="727" y="614"/>
                      <a:pt x="659" y="629"/>
                      <a:pt x="733" y="614"/>
                    </a:cubicBezTo>
                    <a:cubicBezTo>
                      <a:pt x="784" y="537"/>
                      <a:pt x="692" y="668"/>
                      <a:pt x="797" y="559"/>
                    </a:cubicBezTo>
                    <a:cubicBezTo>
                      <a:pt x="836" y="519"/>
                      <a:pt x="806" y="552"/>
                      <a:pt x="836" y="511"/>
                    </a:cubicBezTo>
                    <a:cubicBezTo>
                      <a:pt x="851" y="490"/>
                      <a:pt x="883" y="448"/>
                      <a:pt x="883" y="448"/>
                    </a:cubicBezTo>
                    <a:cubicBezTo>
                      <a:pt x="896" y="411"/>
                      <a:pt x="902" y="384"/>
                      <a:pt x="923" y="353"/>
                    </a:cubicBezTo>
                    <a:cubicBezTo>
                      <a:pt x="926" y="342"/>
                      <a:pt x="959" y="201"/>
                      <a:pt x="962" y="196"/>
                    </a:cubicBezTo>
                    <a:cubicBezTo>
                      <a:pt x="981" y="158"/>
                      <a:pt x="992" y="118"/>
                      <a:pt x="1002" y="77"/>
                    </a:cubicBezTo>
                    <a:cubicBezTo>
                      <a:pt x="1076" y="80"/>
                      <a:pt x="1216" y="70"/>
                      <a:pt x="1294" y="109"/>
                    </a:cubicBezTo>
                    <a:lnTo>
                      <a:pt x="1223" y="18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5082" name="Запи5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5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68055 -0.0039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2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8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38"/>
          <p:cNvGrpSpPr>
            <a:grpSpLocks/>
          </p:cNvGrpSpPr>
          <p:nvPr/>
        </p:nvGrpSpPr>
        <p:grpSpPr bwMode="auto">
          <a:xfrm>
            <a:off x="-612775" y="1196975"/>
            <a:ext cx="2600325" cy="3095625"/>
            <a:chOff x="1383" y="0"/>
            <a:chExt cx="3629" cy="4320"/>
          </a:xfrm>
        </p:grpSpPr>
        <p:sp>
          <p:nvSpPr>
            <p:cNvPr id="42181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182" name="Group 40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2267" name="AutoShape 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68" name="Oval 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83" name="Group 43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2265" name="AutoShape 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66" name="Oval 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84" name="Group 46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2263" name="AutoShape 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64" name="Oval 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85" name="Group 49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2261" name="AutoShape 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62" name="Oval 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86" name="Group 52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2259" name="AutoShape 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60" name="Oval 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87" name="Group 55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2257" name="AutoShape 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58" name="Oval 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88" name="Group 58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2255" name="AutoShape 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56" name="Oval 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89" name="Group 61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2253" name="AutoShape 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54" name="Oval 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0" name="Group 64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2251" name="AutoShape 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52" name="Oval 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1" name="Group 67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2249" name="AutoShape 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50" name="Oval 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2" name="Group 70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2247" name="AutoShape 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48" name="Oval 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3" name="Group 73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2245" name="AutoShape 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46" name="Oval 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4" name="Group 76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2243" name="AutoShape 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44" name="Oval 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5" name="Group 79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2241" name="AutoShape 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42" name="Oval 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6" name="Group 82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2239" name="AutoShape 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40" name="Oval 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7" name="Group 85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2237" name="AutoShape 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38" name="Oval 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8" name="Group 88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2235" name="AutoShape 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36" name="Oval 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99" name="Group 91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2233" name="AutoShape 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34" name="Oval 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0" name="Group 94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2231" name="AutoShape 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32" name="Oval 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1" name="Group 97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2229" name="AutoShape 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30" name="Oval 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2" name="Group 100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2227" name="AutoShape 1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28" name="Oval 1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3" name="Group 103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2225" name="AutoShape 1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26" name="Oval 1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4" name="Group 106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2223" name="AutoShape 1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24" name="Oval 1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5" name="Group 109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2221" name="AutoShape 1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22" name="Oval 1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6" name="Group 112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2219" name="AutoShape 1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20" name="Oval 1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7" name="Group 115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2217" name="AutoShape 1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18" name="Oval 1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8" name="Group 118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2215" name="AutoShape 1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16" name="Oval 1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09" name="Group 121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2213" name="AutoShape 1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14" name="Oval 1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210" name="Group 124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2211" name="AutoShape 1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212" name="Oval 1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1987" name="Group 127"/>
          <p:cNvGrpSpPr>
            <a:grpSpLocks/>
          </p:cNvGrpSpPr>
          <p:nvPr/>
        </p:nvGrpSpPr>
        <p:grpSpPr bwMode="auto">
          <a:xfrm>
            <a:off x="1835150" y="981075"/>
            <a:ext cx="2093913" cy="2492375"/>
            <a:chOff x="1383" y="0"/>
            <a:chExt cx="3629" cy="4320"/>
          </a:xfrm>
        </p:grpSpPr>
        <p:sp>
          <p:nvSpPr>
            <p:cNvPr id="42093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094" name="Group 129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2179" name="AutoShape 13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80" name="Oval 13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95" name="Group 132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2177" name="AutoShape 13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78" name="Oval 13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96" name="Group 135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2175" name="AutoShape 13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76" name="Oval 13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97" name="Group 138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2173" name="AutoShape 13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74" name="Oval 14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98" name="Group 141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2171" name="AutoShape 1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72" name="Oval 1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99" name="Group 144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2169" name="AutoShape 1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70" name="Oval 1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0" name="Group 147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2167" name="AutoShape 1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68" name="Oval 1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1" name="Group 150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2165" name="AutoShape 1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66" name="Oval 1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2" name="Group 153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2163" name="AutoShape 1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64" name="Oval 1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3" name="Group 156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2161" name="AutoShape 1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62" name="Oval 1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4" name="Group 159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2159" name="AutoShape 16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60" name="Oval 16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5" name="Group 162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2157" name="AutoShape 16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58" name="Oval 16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6" name="Group 165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2155" name="AutoShape 16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56" name="Oval 16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7" name="Group 168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2153" name="AutoShape 16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54" name="Oval 17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8" name="Group 171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2151" name="AutoShape 17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52" name="Oval 17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09" name="Group 174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2149" name="AutoShape 1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50" name="Oval 1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0" name="Group 177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2147" name="AutoShape 1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48" name="Oval 1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1" name="Group 180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2145" name="AutoShape 1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46" name="Oval 1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2" name="Group 183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2143" name="AutoShape 1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44" name="Oval 1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3" name="Group 186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2141" name="AutoShape 1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42" name="Oval 1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4" name="Group 189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2139" name="AutoShape 1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40" name="Oval 1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5" name="Group 192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2137" name="AutoShape 1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38" name="Oval 1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6" name="Group 195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2135" name="AutoShape 1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36" name="Oval 1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7" name="Group 198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2133" name="AutoShape 1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34" name="Oval 2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8" name="Group 201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2131" name="AutoShape 20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32" name="Oval 20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19" name="Group 204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2129" name="AutoShape 20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30" name="Oval 20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20" name="Group 207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2127" name="AutoShape 20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28" name="Oval 20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21" name="Group 210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2125" name="AutoShape 2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26" name="Oval 2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122" name="Group 213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2123" name="AutoShape 2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124" name="Oval 2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1988" name="Group 216"/>
          <p:cNvGrpSpPr>
            <a:grpSpLocks/>
          </p:cNvGrpSpPr>
          <p:nvPr/>
        </p:nvGrpSpPr>
        <p:grpSpPr bwMode="auto">
          <a:xfrm>
            <a:off x="3492500" y="1844675"/>
            <a:ext cx="1549400" cy="1844675"/>
            <a:chOff x="1383" y="0"/>
            <a:chExt cx="3629" cy="4320"/>
          </a:xfrm>
        </p:grpSpPr>
        <p:sp>
          <p:nvSpPr>
            <p:cNvPr id="42005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006" name="Group 218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2091" name="AutoShape 2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92" name="Oval 2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07" name="Group 221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2089" name="AutoShape 2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90" name="Oval 2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08" name="Group 224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2087" name="AutoShape 2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88" name="Oval 2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09" name="Group 227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2085" name="AutoShape 2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86" name="Oval 2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0" name="Group 230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2083" name="AutoShape 2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84" name="Oval 2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1" name="Group 233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2081" name="AutoShape 2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82" name="Oval 2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2" name="Group 236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2079" name="AutoShape 2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80" name="Oval 2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3" name="Group 239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2077" name="AutoShape 2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78" name="Oval 2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4" name="Group 242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2075" name="AutoShape 2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76" name="Oval 2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5" name="Group 245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2073" name="AutoShape 2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74" name="Oval 2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6" name="Group 248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2071" name="AutoShape 2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72" name="Oval 2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7" name="Group 251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2069" name="AutoShape 2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70" name="Oval 2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8" name="Group 254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2067" name="AutoShape 2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68" name="Oval 2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19" name="Group 257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2065" name="AutoShape 2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66" name="Oval 2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0" name="Group 260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2063" name="AutoShape 2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64" name="Oval 2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1" name="Group 263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2061" name="AutoShape 2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62" name="Oval 2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2" name="Group 266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2059" name="AutoShape 2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60" name="Oval 2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3" name="Group 269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2057" name="AutoShape 2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58" name="Oval 2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4" name="Group 272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2055" name="AutoShape 2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56" name="Oval 2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5" name="Group 275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2053" name="AutoShape 2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54" name="Oval 2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6" name="Group 278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2051" name="AutoShape 2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52" name="Oval 2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7" name="Group 281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2049" name="AutoShape 28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50" name="Oval 28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8" name="Group 284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2047" name="AutoShape 28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48" name="Oval 28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29" name="Group 287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2045" name="AutoShape 28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46" name="Oval 28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30" name="Group 290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2043" name="AutoShape 29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44" name="Oval 29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31" name="Group 293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2041" name="AutoShape 29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42" name="Oval 29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32" name="Group 296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2039" name="AutoShape 29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40" name="Oval 29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33" name="Group 299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2037" name="AutoShape 30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38" name="Oval 30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2034" name="Group 302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2035" name="AutoShape 30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36" name="Oval 30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Катится колобок по тропинке в лесу, а навстречу ему серый волк: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/>
              <a:t>Колобок, колобок! Я тебя съем.</a:t>
            </a:r>
          </a:p>
          <a:p>
            <a:pPr eaLnBrk="1" hangingPunct="1"/>
            <a:r>
              <a:rPr lang="ru-RU" altLang="ru-RU"/>
              <a:t>-Не ешь ты меня. Я тебе песенку спою.</a:t>
            </a:r>
          </a:p>
          <a:p>
            <a:pPr eaLnBrk="1" hangingPunct="1"/>
            <a:r>
              <a:rPr lang="ru-RU" altLang="ru-RU"/>
              <a:t>И колобок запел:</a:t>
            </a: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0" y="4473575"/>
            <a:ext cx="1692275" cy="1692275"/>
            <a:chOff x="975" y="527"/>
            <a:chExt cx="3266" cy="3266"/>
          </a:xfrm>
        </p:grpSpPr>
        <p:sp>
          <p:nvSpPr>
            <p:cNvPr id="41996" name="Oval 15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997" name="Group 16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42003" name="Oval 17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04" name="Oval 18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998" name="Group 19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42001" name="Oval 20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02" name="Oval 21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1999" name="Oval 22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2000" name="Freeform 23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78" name="Picture 34" descr="вол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3375"/>
            <a:ext cx="51816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" name="Group 308"/>
          <p:cNvGrpSpPr>
            <a:grpSpLocks/>
          </p:cNvGrpSpPr>
          <p:nvPr/>
        </p:nvGrpSpPr>
        <p:grpSpPr bwMode="auto">
          <a:xfrm>
            <a:off x="-468313" y="1412875"/>
            <a:ext cx="3311526" cy="2520950"/>
            <a:chOff x="-295" y="890"/>
            <a:chExt cx="2086" cy="1588"/>
          </a:xfrm>
        </p:grpSpPr>
        <p:sp>
          <p:nvSpPr>
            <p:cNvPr id="41994" name="AutoShape 13"/>
            <p:cNvSpPr>
              <a:spLocks noChangeArrowheads="1"/>
            </p:cNvSpPr>
            <p:nvPr/>
          </p:nvSpPr>
          <p:spPr bwMode="auto">
            <a:xfrm>
              <a:off x="158" y="890"/>
              <a:ext cx="1407" cy="1588"/>
            </a:xfrm>
            <a:prstGeom prst="wedgeRoundRectCallout">
              <a:avLst>
                <a:gd name="adj1" fmla="val 33370"/>
                <a:gd name="adj2" fmla="val 94708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600"/>
            </a:p>
          </p:txBody>
        </p:sp>
        <p:sp>
          <p:nvSpPr>
            <p:cNvPr id="41995" name="Text Box 36"/>
            <p:cNvSpPr txBox="1">
              <a:spLocks noChangeArrowheads="1"/>
            </p:cNvSpPr>
            <p:nvPr/>
          </p:nvSpPr>
          <p:spPr bwMode="auto">
            <a:xfrm>
              <a:off x="-295" y="935"/>
              <a:ext cx="2086" cy="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2" eaLnBrk="1" hangingPunct="1"/>
              <a:r>
                <a:rPr lang="ru-RU" altLang="ru-RU" sz="1400" i="1"/>
                <a:t>Я колобок, колобок!</a:t>
              </a:r>
            </a:p>
            <a:p>
              <a:pPr lvl="2" eaLnBrk="1" hangingPunct="1"/>
              <a:r>
                <a:rPr lang="ru-RU" altLang="ru-RU" sz="1400" i="1"/>
                <a:t>По амбару метён,</a:t>
              </a:r>
            </a:p>
            <a:p>
              <a:pPr lvl="2" eaLnBrk="1" hangingPunct="1"/>
              <a:r>
                <a:rPr lang="ru-RU" altLang="ru-RU" sz="1400" i="1"/>
                <a:t>По сусекам скребён,</a:t>
              </a:r>
            </a:p>
            <a:p>
              <a:pPr lvl="2" eaLnBrk="1" hangingPunct="1"/>
              <a:r>
                <a:rPr lang="ru-RU" altLang="ru-RU" sz="1400" i="1"/>
                <a:t>На сметане мешён,</a:t>
              </a:r>
            </a:p>
            <a:p>
              <a:pPr lvl="2" eaLnBrk="1" hangingPunct="1"/>
              <a:r>
                <a:rPr lang="ru-RU" altLang="ru-RU" sz="1400" i="1"/>
                <a:t>В печке печён,</a:t>
              </a:r>
            </a:p>
            <a:p>
              <a:pPr lvl="2" eaLnBrk="1" hangingPunct="1"/>
              <a:r>
                <a:rPr lang="ru-RU" altLang="ru-RU" sz="1400" i="1"/>
                <a:t>На окошке стужён,</a:t>
              </a:r>
            </a:p>
            <a:p>
              <a:pPr lvl="2" eaLnBrk="1" hangingPunct="1"/>
              <a:r>
                <a:rPr lang="ru-RU" altLang="ru-RU" sz="1400" i="1"/>
                <a:t>Я от дедушки ушёл,</a:t>
              </a:r>
            </a:p>
            <a:p>
              <a:pPr lvl="2" eaLnBrk="1" hangingPunct="1"/>
              <a:r>
                <a:rPr lang="ru-RU" altLang="ru-RU" sz="1400" i="1"/>
                <a:t>Я от бабушки ушёл,</a:t>
              </a:r>
            </a:p>
            <a:p>
              <a:pPr lvl="2" eaLnBrk="1" hangingPunct="1"/>
              <a:r>
                <a:rPr lang="ru-RU" altLang="ru-RU" sz="1400" i="1"/>
                <a:t>Я от зайца ушёл,</a:t>
              </a:r>
            </a:p>
            <a:p>
              <a:pPr lvl="2" eaLnBrk="1" hangingPunct="1"/>
              <a:r>
                <a:rPr lang="ru-RU" altLang="ru-RU" sz="1400" i="1"/>
                <a:t>От тебя, волка, </a:t>
              </a:r>
              <a:br>
                <a:rPr lang="ru-RU" altLang="ru-RU" sz="1400" i="1"/>
              </a:br>
              <a:r>
                <a:rPr lang="ru-RU" altLang="ru-RU" sz="1400" i="1"/>
                <a:t>не хитро уйти.</a:t>
              </a:r>
            </a:p>
          </p:txBody>
        </p:sp>
      </p:grpSp>
      <p:pic>
        <p:nvPicPr>
          <p:cNvPr id="6451" name="Запи100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31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6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0023 L 0.19289 -0.0104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3923 -0.0032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1196975"/>
            <a:ext cx="3062288" cy="3644900"/>
            <a:chOff x="1383" y="0"/>
            <a:chExt cx="3629" cy="4320"/>
          </a:xfrm>
        </p:grpSpPr>
        <p:sp>
          <p:nvSpPr>
            <p:cNvPr id="43379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380" name="Group 4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3465" name="AutoShape 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66" name="Oval 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1" name="Group 7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3463" name="AutoShape 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64" name="Oval 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2" name="Group 10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3461" name="AutoShape 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62" name="Oval 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3" name="Group 13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3459" name="AutoShape 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60" name="Oval 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4" name="Group 16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3457" name="AutoShape 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58" name="Oval 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5" name="Group 19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3455" name="AutoShape 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56" name="Oval 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6" name="Group 22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3453" name="AutoShape 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54" name="Oval 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7" name="Group 25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3451" name="AutoShape 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52" name="Oval 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8" name="Group 28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3449" name="AutoShape 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50" name="Oval 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89" name="Group 31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3447" name="AutoShape 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48" name="Oval 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0" name="Group 34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3445" name="AutoShape 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46" name="Oval 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1" name="Group 37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3443" name="AutoShape 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44" name="Oval 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2" name="Group 40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3441" name="AutoShape 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42" name="Oval 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3" name="Group 43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3439" name="AutoShape 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40" name="Oval 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4" name="Group 46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3437" name="AutoShape 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38" name="Oval 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5" name="Group 49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3435" name="AutoShape 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36" name="Oval 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6" name="Group 52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3433" name="AutoShape 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34" name="Oval 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7" name="Group 55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3431" name="AutoShape 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32" name="Oval 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8" name="Group 58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3429" name="AutoShape 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30" name="Oval 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99" name="Group 61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3427" name="AutoShape 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28" name="Oval 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0" name="Group 64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3425" name="AutoShape 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26" name="Oval 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1" name="Group 67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3423" name="AutoShape 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24" name="Oval 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2" name="Group 70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3421" name="AutoShape 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22" name="Oval 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3" name="Group 73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3419" name="AutoShape 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20" name="Oval 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4" name="Group 76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3417" name="AutoShape 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18" name="Oval 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5" name="Group 79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3415" name="AutoShape 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16" name="Oval 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6" name="Group 82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3413" name="AutoShape 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14" name="Oval 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7" name="Group 85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3411" name="AutoShape 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12" name="Oval 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408" name="Group 88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3409" name="AutoShape 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410" name="Oval 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3011" name="Text Box 91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И покатился колобок дальше: только волк его и видел.</a:t>
            </a:r>
          </a:p>
        </p:txBody>
      </p:sp>
      <p:grpSp>
        <p:nvGrpSpPr>
          <p:cNvPr id="43012" name="Group 92"/>
          <p:cNvGrpSpPr>
            <a:grpSpLocks/>
          </p:cNvGrpSpPr>
          <p:nvPr/>
        </p:nvGrpSpPr>
        <p:grpSpPr bwMode="auto">
          <a:xfrm>
            <a:off x="2843213" y="836613"/>
            <a:ext cx="3062287" cy="3644900"/>
            <a:chOff x="1383" y="0"/>
            <a:chExt cx="3629" cy="4320"/>
          </a:xfrm>
        </p:grpSpPr>
        <p:sp>
          <p:nvSpPr>
            <p:cNvPr id="43291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292" name="Group 94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3377" name="AutoShape 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78" name="Oval 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93" name="Group 97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3375" name="AutoShape 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76" name="Oval 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94" name="Group 100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3373" name="AutoShape 1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74" name="Oval 1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95" name="Group 103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3371" name="AutoShape 1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72" name="Oval 1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96" name="Group 106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3369" name="AutoShape 1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70" name="Oval 1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97" name="Group 109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3367" name="AutoShape 1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68" name="Oval 1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98" name="Group 112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3365" name="AutoShape 1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66" name="Oval 1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99" name="Group 115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3363" name="AutoShape 1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64" name="Oval 1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0" name="Group 118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3361" name="AutoShape 1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62" name="Oval 1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1" name="Group 121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3359" name="AutoShape 1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60" name="Oval 1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2" name="Group 124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3357" name="AutoShape 1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58" name="Oval 1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3" name="Group 127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3355" name="AutoShape 1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56" name="Oval 1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4" name="Group 130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3353" name="AutoShape 1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54" name="Oval 1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5" name="Group 133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3351" name="AutoShape 1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52" name="Oval 1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6" name="Group 136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3349" name="AutoShape 1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50" name="Oval 1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7" name="Group 139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3347" name="AutoShape 1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48" name="Oval 1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8" name="Group 142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3345" name="AutoShape 1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46" name="Oval 1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09" name="Group 145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3343" name="AutoShape 1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44" name="Oval 1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0" name="Group 148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3341" name="AutoShape 1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42" name="Oval 1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1" name="Group 151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3339" name="AutoShape 1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40" name="Oval 1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2" name="Group 154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3337" name="AutoShape 1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38" name="Oval 1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3" name="Group 157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3335" name="AutoShape 1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36" name="Oval 1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4" name="Group 160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3333" name="AutoShape 1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34" name="Oval 1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5" name="Group 163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3331" name="AutoShape 1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32" name="Oval 1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6" name="Group 166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3329" name="AutoShape 1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30" name="Oval 1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7" name="Group 169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3327" name="AutoShape 1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28" name="Oval 1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8" name="Group 172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3325" name="AutoShape 1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26" name="Oval 1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19" name="Group 175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3323" name="AutoShape 1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24" name="Oval 1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320" name="Group 178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3321" name="AutoShape 1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322" name="Oval 1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3013" name="Group 181"/>
          <p:cNvGrpSpPr>
            <a:grpSpLocks/>
          </p:cNvGrpSpPr>
          <p:nvPr/>
        </p:nvGrpSpPr>
        <p:grpSpPr bwMode="auto">
          <a:xfrm>
            <a:off x="1403350" y="1773238"/>
            <a:ext cx="3062288" cy="3644900"/>
            <a:chOff x="1383" y="0"/>
            <a:chExt cx="3629" cy="4320"/>
          </a:xfrm>
        </p:grpSpPr>
        <p:sp>
          <p:nvSpPr>
            <p:cNvPr id="43203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204" name="Group 183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3289" name="AutoShape 1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90" name="Oval 1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05" name="Group 186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3287" name="AutoShape 1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88" name="Oval 1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06" name="Group 189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3285" name="AutoShape 1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86" name="Oval 1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07" name="Group 192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3283" name="AutoShape 1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84" name="Oval 1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08" name="Group 195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3281" name="AutoShape 1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82" name="Oval 1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09" name="Group 198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3279" name="AutoShape 1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80" name="Oval 2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0" name="Group 201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3277" name="AutoShape 20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78" name="Oval 20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1" name="Group 204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3275" name="AutoShape 20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76" name="Oval 20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2" name="Group 207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3273" name="AutoShape 20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74" name="Oval 20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3" name="Group 210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3271" name="AutoShape 2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72" name="Oval 2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4" name="Group 213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3269" name="AutoShape 2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70" name="Oval 2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5" name="Group 216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3267" name="AutoShape 2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68" name="Oval 2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6" name="Group 219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3265" name="AutoShape 2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66" name="Oval 2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7" name="Group 222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3263" name="AutoShape 2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64" name="Oval 2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8" name="Group 225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3261" name="AutoShape 2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62" name="Oval 2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19" name="Group 228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3259" name="AutoShape 2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60" name="Oval 2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0" name="Group 231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3257" name="AutoShape 2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58" name="Oval 2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1" name="Group 234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3255" name="AutoShape 2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56" name="Oval 2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2" name="Group 237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3253" name="AutoShape 2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54" name="Oval 2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3" name="Group 240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3251" name="AutoShape 2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52" name="Oval 2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4" name="Group 243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3249" name="AutoShape 2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50" name="Oval 2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5" name="Group 246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3247" name="AutoShape 2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48" name="Oval 2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6" name="Group 249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3245" name="AutoShape 2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46" name="Oval 2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7" name="Group 252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3243" name="AutoShape 2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44" name="Oval 2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8" name="Group 255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3241" name="AutoShape 2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42" name="Oval 2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29" name="Group 258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3239" name="AutoShape 2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40" name="Oval 2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30" name="Group 261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3237" name="AutoShape 2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38" name="Oval 2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31" name="Group 264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3235" name="AutoShape 2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36" name="Oval 2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232" name="Group 267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3233" name="AutoShape 2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34" name="Oval 2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3014" name="Group 270"/>
          <p:cNvGrpSpPr>
            <a:grpSpLocks/>
          </p:cNvGrpSpPr>
          <p:nvPr/>
        </p:nvGrpSpPr>
        <p:grpSpPr bwMode="auto">
          <a:xfrm>
            <a:off x="6081713" y="404813"/>
            <a:ext cx="3062287" cy="3644900"/>
            <a:chOff x="1383" y="0"/>
            <a:chExt cx="3629" cy="4320"/>
          </a:xfrm>
        </p:grpSpPr>
        <p:sp>
          <p:nvSpPr>
            <p:cNvPr id="43115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116" name="Group 272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3201" name="AutoShape 2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02" name="Oval 2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17" name="Group 275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3199" name="AutoShape 2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200" name="Oval 2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18" name="Group 278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3197" name="AutoShape 2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98" name="Oval 2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19" name="Group 281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3195" name="AutoShape 28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96" name="Oval 28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0" name="Group 284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3193" name="AutoShape 28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94" name="Oval 28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1" name="Group 287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3191" name="AutoShape 28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92" name="Oval 28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2" name="Group 290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3189" name="AutoShape 29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90" name="Oval 29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3" name="Group 293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3187" name="AutoShape 29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88" name="Oval 29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4" name="Group 296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3185" name="AutoShape 29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86" name="Oval 29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5" name="Group 299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3183" name="AutoShape 30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84" name="Oval 30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6" name="Group 302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3181" name="AutoShape 30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82" name="Oval 30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7" name="Group 305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3179" name="AutoShape 30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80" name="Oval 30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8" name="Group 308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3177" name="AutoShape 30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78" name="Oval 31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29" name="Group 311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3175" name="AutoShape 31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76" name="Oval 31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0" name="Group 314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3173" name="AutoShape 31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74" name="Oval 31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1" name="Group 317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3171" name="AutoShape 31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72" name="Oval 31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2" name="Group 320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3169" name="AutoShape 32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70" name="Oval 32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3" name="Group 323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3167" name="AutoShape 32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68" name="Oval 32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4" name="Group 326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3165" name="AutoShape 32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66" name="Oval 32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5" name="Group 329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3163" name="AutoShape 33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64" name="Oval 33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6" name="Group 332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3161" name="AutoShape 33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62" name="Oval 33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7" name="Group 335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3159" name="AutoShape 33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60" name="Oval 33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8" name="Group 338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3157" name="AutoShape 33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58" name="Oval 34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39" name="Group 341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3155" name="AutoShape 3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56" name="Oval 3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40" name="Group 344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3153" name="AutoShape 3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54" name="Oval 3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41" name="Group 347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3151" name="AutoShape 3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52" name="Oval 3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42" name="Group 350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3149" name="AutoShape 3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50" name="Oval 3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43" name="Group 353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3147" name="AutoShape 3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48" name="Oval 3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144" name="Group 356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3145" name="AutoShape 3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46" name="Oval 3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3015" name="Group 359"/>
          <p:cNvGrpSpPr>
            <a:grpSpLocks/>
          </p:cNvGrpSpPr>
          <p:nvPr/>
        </p:nvGrpSpPr>
        <p:grpSpPr bwMode="auto">
          <a:xfrm>
            <a:off x="4859338" y="1557338"/>
            <a:ext cx="3062287" cy="3644900"/>
            <a:chOff x="1383" y="0"/>
            <a:chExt cx="3629" cy="4320"/>
          </a:xfrm>
        </p:grpSpPr>
        <p:sp>
          <p:nvSpPr>
            <p:cNvPr id="43027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28" name="Group 361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3113" name="AutoShape 3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14" name="Oval 3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29" name="Group 364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3111" name="AutoShape 3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12" name="Oval 3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0" name="Group 367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3109" name="AutoShape 3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10" name="Oval 3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1" name="Group 370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3107" name="AutoShape 3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08" name="Oval 3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2" name="Group 373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3105" name="AutoShape 3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06" name="Oval 3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3" name="Group 376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3103" name="AutoShape 3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04" name="Oval 3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4" name="Group 379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3101" name="AutoShape 3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02" name="Oval 3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5" name="Group 382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3099" name="AutoShape 3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100" name="Oval 3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6" name="Group 385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3097" name="AutoShape 3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98" name="Oval 3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7" name="Group 388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3095" name="AutoShape 3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96" name="Oval 3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8" name="Group 391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3093" name="AutoShape 3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94" name="Oval 3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39" name="Group 394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3091" name="AutoShape 3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92" name="Oval 3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0" name="Group 397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3089" name="AutoShape 3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90" name="Oval 3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1" name="Group 400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3087" name="AutoShape 4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88" name="Oval 4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2" name="Group 403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3085" name="AutoShape 4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86" name="Oval 4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3" name="Group 406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3083" name="AutoShape 4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84" name="Oval 4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4" name="Group 409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3081" name="AutoShape 4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82" name="Oval 4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5" name="Group 412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3079" name="AutoShape 4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80" name="Oval 4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6" name="Group 415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3077" name="AutoShape 4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78" name="Oval 4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7" name="Group 418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3075" name="AutoShape 4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76" name="Oval 4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8" name="Group 421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3073" name="AutoShape 4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74" name="Oval 4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49" name="Group 424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3071" name="AutoShape 4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72" name="Oval 4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50" name="Group 427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3069" name="AutoShape 4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70" name="Oval 4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51" name="Group 430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3067" name="AutoShape 4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68" name="Oval 4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52" name="Group 433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3065" name="AutoShape 4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66" name="Oval 4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53" name="Group 436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3063" name="AutoShape 4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64" name="Oval 4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54" name="Group 439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3061" name="AutoShape 4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62" name="Oval 4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55" name="Group 442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3059" name="AutoShape 4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60" name="Oval 4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56" name="Group 445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3057" name="AutoShape 4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58" name="Oval 4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86464" name="Group 448"/>
          <p:cNvGrpSpPr>
            <a:grpSpLocks/>
          </p:cNvGrpSpPr>
          <p:nvPr/>
        </p:nvGrpSpPr>
        <p:grpSpPr bwMode="auto">
          <a:xfrm>
            <a:off x="0" y="4691063"/>
            <a:ext cx="1692275" cy="1692275"/>
            <a:chOff x="975" y="527"/>
            <a:chExt cx="3266" cy="3266"/>
          </a:xfrm>
        </p:grpSpPr>
        <p:sp>
          <p:nvSpPr>
            <p:cNvPr id="43018" name="Oval 449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3019" name="Group 450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43025" name="Oval 451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26" name="Oval 452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3020" name="Group 453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43023" name="Oval 454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24" name="Oval 455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3021" name="Oval 456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22" name="Freeform 457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6485" name="Запи10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6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6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6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6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0023 L 1.01181 -0.031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6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4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48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9"/>
          <p:cNvGrpSpPr>
            <a:grpSpLocks/>
          </p:cNvGrpSpPr>
          <p:nvPr/>
        </p:nvGrpSpPr>
        <p:grpSpPr bwMode="auto">
          <a:xfrm>
            <a:off x="1763713" y="1484313"/>
            <a:ext cx="2093912" cy="2492375"/>
            <a:chOff x="1383" y="0"/>
            <a:chExt cx="3629" cy="4320"/>
          </a:xfrm>
        </p:grpSpPr>
        <p:sp>
          <p:nvSpPr>
            <p:cNvPr id="44229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230" name="Group 41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4315" name="AutoShape 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16" name="Oval 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1" name="Group 44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4313" name="AutoShape 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14" name="Oval 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2" name="Group 47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4311" name="AutoShape 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12" name="Oval 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3" name="Group 50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4309" name="AutoShape 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10" name="Oval 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4" name="Group 53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4307" name="AutoShape 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08" name="Oval 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5" name="Group 56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4305" name="AutoShape 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06" name="Oval 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6" name="Group 59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4303" name="AutoShape 6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04" name="Oval 6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7" name="Group 62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4301" name="AutoShape 6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02" name="Oval 6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8" name="Group 65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4299" name="AutoShape 6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300" name="Oval 6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39" name="Group 68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4297" name="AutoShape 6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98" name="Oval 7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0" name="Group 71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4295" name="AutoShape 7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96" name="Oval 7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1" name="Group 74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4293" name="AutoShape 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94" name="Oval 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2" name="Group 77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4291" name="AutoShape 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92" name="Oval 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3" name="Group 80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4289" name="AutoShape 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90" name="Oval 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4" name="Group 83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4287" name="AutoShape 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88" name="Oval 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5" name="Group 86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4285" name="AutoShape 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86" name="Oval 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6" name="Group 89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4283" name="AutoShape 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84" name="Oval 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7" name="Group 92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4281" name="AutoShape 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82" name="Oval 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8" name="Group 95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4279" name="AutoShape 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80" name="Oval 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49" name="Group 98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4277" name="AutoShape 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78" name="Oval 1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0" name="Group 101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4275" name="AutoShape 10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76" name="Oval 10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1" name="Group 104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4273" name="AutoShape 10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74" name="Oval 10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2" name="Group 107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4271" name="AutoShape 10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72" name="Oval 10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3" name="Group 110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4269" name="AutoShape 1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70" name="Oval 1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4" name="Group 113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4267" name="AutoShape 1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68" name="Oval 1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5" name="Group 116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4265" name="AutoShape 1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66" name="Oval 1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6" name="Group 119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4263" name="AutoShape 1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64" name="Oval 1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7" name="Group 122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4261" name="AutoShape 1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62" name="Oval 1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258" name="Group 125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4259" name="AutoShape 1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60" name="Oval 1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4035" name="Group 128"/>
          <p:cNvGrpSpPr>
            <a:grpSpLocks/>
          </p:cNvGrpSpPr>
          <p:nvPr/>
        </p:nvGrpSpPr>
        <p:grpSpPr bwMode="auto">
          <a:xfrm>
            <a:off x="3708400" y="836613"/>
            <a:ext cx="2963863" cy="3529012"/>
            <a:chOff x="1383" y="0"/>
            <a:chExt cx="3629" cy="4320"/>
          </a:xfrm>
        </p:grpSpPr>
        <p:sp>
          <p:nvSpPr>
            <p:cNvPr id="44141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142" name="Group 130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4227" name="AutoShape 1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28" name="Oval 1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43" name="Group 133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4225" name="AutoShape 1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26" name="Oval 1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44" name="Group 136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4223" name="AutoShape 1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24" name="Oval 1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45" name="Group 139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4221" name="AutoShape 1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22" name="Oval 1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46" name="Group 142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4219" name="AutoShape 1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20" name="Oval 1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47" name="Group 145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4217" name="AutoShape 1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18" name="Oval 1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48" name="Group 148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4215" name="AutoShape 1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16" name="Oval 1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49" name="Group 151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4213" name="AutoShape 1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14" name="Oval 1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0" name="Group 154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4211" name="AutoShape 1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12" name="Oval 1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1" name="Group 157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4209" name="AutoShape 1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10" name="Oval 1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2" name="Group 160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4207" name="AutoShape 1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08" name="Oval 1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3" name="Group 163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4205" name="AutoShape 1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06" name="Oval 1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4" name="Group 166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4203" name="AutoShape 1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04" name="Oval 1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5" name="Group 169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4201" name="AutoShape 1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02" name="Oval 1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6" name="Group 172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4199" name="AutoShape 1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200" name="Oval 1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7" name="Group 175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4197" name="AutoShape 1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98" name="Oval 1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8" name="Group 178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4195" name="AutoShape 1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96" name="Oval 1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59" name="Group 181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4193" name="AutoShape 18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94" name="Oval 18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0" name="Group 184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4191" name="AutoShape 18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92" name="Oval 18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1" name="Group 187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4189" name="AutoShape 18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90" name="Oval 18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2" name="Group 190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4187" name="AutoShape 19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88" name="Oval 19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3" name="Group 193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4185" name="AutoShape 19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86" name="Oval 19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4" name="Group 196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4183" name="AutoShape 19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84" name="Oval 19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5" name="Group 199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4181" name="AutoShape 20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82" name="Oval 20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6" name="Group 202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4179" name="AutoShape 20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80" name="Oval 20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7" name="Group 205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4177" name="AutoShape 20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78" name="Oval 20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8" name="Group 208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4175" name="AutoShape 20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76" name="Oval 21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69" name="Group 211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4173" name="AutoShape 21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74" name="Oval 21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170" name="Group 214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4171" name="AutoShape 21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72" name="Oval 21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4036" name="Group 217"/>
          <p:cNvGrpSpPr>
            <a:grpSpLocks/>
          </p:cNvGrpSpPr>
          <p:nvPr/>
        </p:nvGrpSpPr>
        <p:grpSpPr bwMode="auto">
          <a:xfrm>
            <a:off x="-1628775" y="333375"/>
            <a:ext cx="3667125" cy="4365625"/>
            <a:chOff x="1383" y="0"/>
            <a:chExt cx="3629" cy="4320"/>
          </a:xfrm>
        </p:grpSpPr>
        <p:sp>
          <p:nvSpPr>
            <p:cNvPr id="44053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054" name="Group 219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4139" name="AutoShape 2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40" name="Oval 2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55" name="Group 222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4137" name="AutoShape 2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38" name="Oval 2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56" name="Group 225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4135" name="AutoShape 2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36" name="Oval 2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57" name="Group 228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4133" name="AutoShape 2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34" name="Oval 2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58" name="Group 231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4131" name="AutoShape 2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32" name="Oval 2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59" name="Group 234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4129" name="AutoShape 2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30" name="Oval 2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0" name="Group 237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4127" name="AutoShape 2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28" name="Oval 2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1" name="Group 240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4125" name="AutoShape 2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26" name="Oval 2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2" name="Group 243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4123" name="AutoShape 2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24" name="Oval 2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3" name="Group 246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4121" name="AutoShape 2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22" name="Oval 2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4" name="Group 249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4119" name="AutoShape 2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20" name="Oval 2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5" name="Group 252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4117" name="AutoShape 2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18" name="Oval 2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6" name="Group 255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4115" name="AutoShape 2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16" name="Oval 2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7" name="Group 258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4113" name="AutoShape 2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14" name="Oval 2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8" name="Group 261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4111" name="AutoShape 2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12" name="Oval 2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69" name="Group 264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4109" name="AutoShape 2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10" name="Oval 2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0" name="Group 267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4107" name="AutoShape 2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08" name="Oval 2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1" name="Group 270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4105" name="AutoShape 2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06" name="Oval 2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2" name="Group 273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4103" name="AutoShape 2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04" name="Oval 2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3" name="Group 276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4101" name="AutoShape 2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02" name="Oval 2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4" name="Group 279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4099" name="AutoShape 2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100" name="Oval 2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5" name="Group 282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4097" name="AutoShape 2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98" name="Oval 2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6" name="Group 285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4095" name="AutoShape 2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96" name="Oval 2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7" name="Group 288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4093" name="AutoShape 2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94" name="Oval 2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8" name="Group 291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4091" name="AutoShape 2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92" name="Oval 2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79" name="Group 294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4089" name="AutoShape 2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90" name="Oval 2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80" name="Group 297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4087" name="AutoShape 2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88" name="Oval 2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81" name="Group 300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4085" name="AutoShape 3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86" name="Oval 3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82" name="Group 303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4083" name="AutoShape 3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84" name="Oval 3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684213" y="0"/>
            <a:ext cx="84597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Катится колобок по лесу, а навстречу ему медведь:</a:t>
            </a:r>
          </a:p>
          <a:p>
            <a:pPr eaLnBrk="1" hangingPunct="1"/>
            <a:r>
              <a:rPr lang="ru-RU" altLang="ru-RU"/>
              <a:t>- Колобок, колобок! Я тебя съем.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Ну, где тебе, косолапому, съесть меня! Послушай лучше моей песенки.</a:t>
            </a:r>
          </a:p>
          <a:p>
            <a:pPr eaLnBrk="1" hangingPunct="1"/>
            <a:r>
              <a:rPr lang="ru-RU" altLang="ru-RU"/>
              <a:t>Колобок запел, а Миша и уши развесил.</a:t>
            </a:r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0" y="4691063"/>
            <a:ext cx="1692275" cy="1692275"/>
            <a:chOff x="975" y="527"/>
            <a:chExt cx="3266" cy="3266"/>
          </a:xfrm>
        </p:grpSpPr>
        <p:sp>
          <p:nvSpPr>
            <p:cNvPr id="44044" name="Oval 17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4045" name="Group 18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44051" name="Oval 19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52" name="Oval 20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4046" name="Group 21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44049" name="Oval 22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050" name="Oval 23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4047" name="Oval 24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048" name="Freeform 25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229" name="Picture 37" descr="медве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92150"/>
            <a:ext cx="4016375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" name="Group 308"/>
          <p:cNvGrpSpPr>
            <a:grpSpLocks/>
          </p:cNvGrpSpPr>
          <p:nvPr/>
        </p:nvGrpSpPr>
        <p:grpSpPr bwMode="auto">
          <a:xfrm>
            <a:off x="-323850" y="1190625"/>
            <a:ext cx="3887788" cy="2743200"/>
            <a:chOff x="-204" y="750"/>
            <a:chExt cx="2449" cy="1728"/>
          </a:xfrm>
        </p:grpSpPr>
        <p:sp>
          <p:nvSpPr>
            <p:cNvPr id="44042" name="AutoShape 13"/>
            <p:cNvSpPr>
              <a:spLocks noChangeArrowheads="1"/>
            </p:cNvSpPr>
            <p:nvPr/>
          </p:nvSpPr>
          <p:spPr bwMode="auto">
            <a:xfrm>
              <a:off x="133" y="750"/>
              <a:ext cx="1563" cy="1728"/>
            </a:xfrm>
            <a:prstGeom prst="wedgeRoundRectCallout">
              <a:avLst>
                <a:gd name="adj1" fmla="val 37269"/>
                <a:gd name="adj2" fmla="val 91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44043" name="Rectangle 14"/>
            <p:cNvSpPr>
              <a:spLocks noChangeArrowheads="1"/>
            </p:cNvSpPr>
            <p:nvPr/>
          </p:nvSpPr>
          <p:spPr bwMode="auto">
            <a:xfrm>
              <a:off x="-204" y="754"/>
              <a:ext cx="2449" cy="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i="1"/>
                <a:t>	Я колобок, колобок!</a:t>
              </a:r>
            </a:p>
            <a:p>
              <a:pPr lvl="2" eaLnBrk="1" hangingPunct="1"/>
              <a:r>
                <a:rPr lang="ru-RU" altLang="ru-RU" sz="1400" i="1"/>
                <a:t>По амбару метён,</a:t>
              </a:r>
            </a:p>
            <a:p>
              <a:pPr lvl="2" eaLnBrk="1" hangingPunct="1"/>
              <a:r>
                <a:rPr lang="ru-RU" altLang="ru-RU" sz="1400" i="1"/>
                <a:t>По сусекам скребён,</a:t>
              </a:r>
            </a:p>
            <a:p>
              <a:pPr lvl="2" eaLnBrk="1" hangingPunct="1"/>
              <a:r>
                <a:rPr lang="ru-RU" altLang="ru-RU" sz="1400" i="1"/>
                <a:t>На сметане мешён,</a:t>
              </a:r>
            </a:p>
            <a:p>
              <a:pPr lvl="2" eaLnBrk="1" hangingPunct="1"/>
              <a:r>
                <a:rPr lang="ru-RU" altLang="ru-RU" sz="1400" i="1"/>
                <a:t>В печке печён,</a:t>
              </a:r>
            </a:p>
            <a:p>
              <a:pPr lvl="2" eaLnBrk="1" hangingPunct="1"/>
              <a:r>
                <a:rPr lang="ru-RU" altLang="ru-RU" sz="1400" i="1"/>
                <a:t>На окошке стужён,</a:t>
              </a:r>
            </a:p>
            <a:p>
              <a:pPr lvl="2" eaLnBrk="1" hangingPunct="1"/>
              <a:r>
                <a:rPr lang="ru-RU" altLang="ru-RU" sz="1400" i="1"/>
                <a:t>Я от дедушки ушёл,</a:t>
              </a:r>
            </a:p>
            <a:p>
              <a:pPr lvl="2" eaLnBrk="1" hangingPunct="1"/>
              <a:r>
                <a:rPr lang="ru-RU" altLang="ru-RU" sz="1400" i="1"/>
                <a:t>Я от бабушки ушёл,</a:t>
              </a:r>
            </a:p>
            <a:p>
              <a:pPr lvl="2" eaLnBrk="1" hangingPunct="1"/>
              <a:r>
                <a:rPr lang="ru-RU" altLang="ru-RU" sz="1400" i="1"/>
                <a:t>Я от зайца ушёл,</a:t>
              </a:r>
            </a:p>
            <a:p>
              <a:pPr lvl="2" eaLnBrk="1" hangingPunct="1"/>
              <a:r>
                <a:rPr lang="ru-RU" altLang="ru-RU" sz="1400" i="1"/>
                <a:t>Я от волка ушёл,</a:t>
              </a:r>
            </a:p>
            <a:p>
              <a:pPr lvl="2" eaLnBrk="1" hangingPunct="1"/>
              <a:r>
                <a:rPr lang="ru-RU" altLang="ru-RU" sz="1400" i="1"/>
                <a:t>От тебя, медведь, </a:t>
              </a:r>
              <a:br>
                <a:rPr lang="ru-RU" altLang="ru-RU" sz="1400" i="1"/>
              </a:br>
              <a:r>
                <a:rPr lang="ru-RU" altLang="ru-RU" sz="1400" i="1"/>
                <a:t>не хитро уйти.</a:t>
              </a:r>
              <a:r>
                <a:rPr lang="ru-RU" altLang="ru-RU" sz="1400"/>
                <a:t>  </a:t>
              </a:r>
            </a:p>
          </p:txBody>
        </p:sp>
      </p:grpSp>
      <p:pic>
        <p:nvPicPr>
          <p:cNvPr id="8499" name="Запи12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8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0023 L 0.22448 -0.0210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45191 0.002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1196975"/>
            <a:ext cx="3062288" cy="3644900"/>
            <a:chOff x="1383" y="0"/>
            <a:chExt cx="3629" cy="4320"/>
          </a:xfrm>
        </p:grpSpPr>
        <p:sp>
          <p:nvSpPr>
            <p:cNvPr id="45427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428" name="Group 4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5513" name="AutoShape 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514" name="Oval 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29" name="Group 7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5511" name="AutoShape 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512" name="Oval 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0" name="Group 10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5509" name="AutoShape 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510" name="Oval 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1" name="Group 13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5507" name="AutoShape 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508" name="Oval 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2" name="Group 16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5505" name="AutoShape 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506" name="Oval 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3" name="Group 19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5503" name="AutoShape 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504" name="Oval 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4" name="Group 22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5501" name="AutoShape 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502" name="Oval 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5" name="Group 25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5499" name="AutoShape 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500" name="Oval 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6" name="Group 28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5497" name="AutoShape 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98" name="Oval 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7" name="Group 31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5495" name="AutoShape 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96" name="Oval 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8" name="Group 34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5493" name="AutoShape 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94" name="Oval 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39" name="Group 37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5491" name="AutoShape 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92" name="Oval 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0" name="Group 40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5489" name="AutoShape 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90" name="Oval 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1" name="Group 43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5487" name="AutoShape 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88" name="Oval 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2" name="Group 46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5485" name="AutoShape 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86" name="Oval 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3" name="Group 49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5483" name="AutoShape 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84" name="Oval 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4" name="Group 52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5481" name="AutoShape 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82" name="Oval 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5" name="Group 55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5479" name="AutoShape 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80" name="Oval 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6" name="Group 58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5477" name="AutoShape 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78" name="Oval 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7" name="Group 61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5475" name="AutoShape 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76" name="Oval 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8" name="Group 64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5473" name="AutoShape 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74" name="Oval 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49" name="Group 67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5471" name="AutoShape 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72" name="Oval 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50" name="Group 70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5469" name="AutoShape 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70" name="Oval 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51" name="Group 73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5467" name="AutoShape 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68" name="Oval 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52" name="Group 76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5465" name="AutoShape 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66" name="Oval 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53" name="Group 79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5463" name="AutoShape 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64" name="Oval 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54" name="Group 82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5461" name="AutoShape 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62" name="Oval 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55" name="Group 85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5459" name="AutoShape 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60" name="Oval 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456" name="Group 88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5457" name="AutoShape 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58" name="Oval 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5059" name="Text Box 91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И покатился колобок: только медведь вслед ему посмотрел.</a:t>
            </a:r>
          </a:p>
        </p:txBody>
      </p:sp>
      <p:grpSp>
        <p:nvGrpSpPr>
          <p:cNvPr id="45060" name="Group 92"/>
          <p:cNvGrpSpPr>
            <a:grpSpLocks/>
          </p:cNvGrpSpPr>
          <p:nvPr/>
        </p:nvGrpSpPr>
        <p:grpSpPr bwMode="auto">
          <a:xfrm>
            <a:off x="2843213" y="836613"/>
            <a:ext cx="3062287" cy="3644900"/>
            <a:chOff x="1383" y="0"/>
            <a:chExt cx="3629" cy="4320"/>
          </a:xfrm>
        </p:grpSpPr>
        <p:sp>
          <p:nvSpPr>
            <p:cNvPr id="45339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340" name="Group 94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5425" name="AutoShape 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26" name="Oval 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1" name="Group 97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5423" name="AutoShape 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24" name="Oval 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2" name="Group 100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5421" name="AutoShape 1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22" name="Oval 1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3" name="Group 103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5419" name="AutoShape 1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20" name="Oval 1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4" name="Group 106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5417" name="AutoShape 1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18" name="Oval 1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5" name="Group 109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5415" name="AutoShape 1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16" name="Oval 1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6" name="Group 112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5413" name="AutoShape 1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14" name="Oval 1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7" name="Group 115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5411" name="AutoShape 1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12" name="Oval 1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8" name="Group 118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5409" name="AutoShape 1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10" name="Oval 1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49" name="Group 121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5407" name="AutoShape 1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08" name="Oval 1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0" name="Group 124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5405" name="AutoShape 1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06" name="Oval 1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1" name="Group 127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5403" name="AutoShape 1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04" name="Oval 1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2" name="Group 130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5401" name="AutoShape 1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02" name="Oval 1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3" name="Group 133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5399" name="AutoShape 1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400" name="Oval 1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4" name="Group 136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5397" name="AutoShape 1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98" name="Oval 1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5" name="Group 139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5395" name="AutoShape 1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96" name="Oval 1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6" name="Group 142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5393" name="AutoShape 1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94" name="Oval 1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7" name="Group 145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5391" name="AutoShape 1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92" name="Oval 1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8" name="Group 148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5389" name="AutoShape 1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90" name="Oval 1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59" name="Group 151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5387" name="AutoShape 1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88" name="Oval 1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0" name="Group 154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5385" name="AutoShape 1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86" name="Oval 1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1" name="Group 157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5383" name="AutoShape 1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84" name="Oval 1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2" name="Group 160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5381" name="AutoShape 1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82" name="Oval 1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3" name="Group 163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5379" name="AutoShape 1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80" name="Oval 1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4" name="Group 166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5377" name="AutoShape 1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78" name="Oval 1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5" name="Group 169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5375" name="AutoShape 1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76" name="Oval 1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6" name="Group 172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5373" name="AutoShape 1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74" name="Oval 1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7" name="Group 175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5371" name="AutoShape 1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72" name="Oval 1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368" name="Group 178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5369" name="AutoShape 1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70" name="Oval 1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5061" name="Group 181"/>
          <p:cNvGrpSpPr>
            <a:grpSpLocks/>
          </p:cNvGrpSpPr>
          <p:nvPr/>
        </p:nvGrpSpPr>
        <p:grpSpPr bwMode="auto">
          <a:xfrm>
            <a:off x="1403350" y="1773238"/>
            <a:ext cx="3062288" cy="3644900"/>
            <a:chOff x="1383" y="0"/>
            <a:chExt cx="3629" cy="4320"/>
          </a:xfrm>
        </p:grpSpPr>
        <p:sp>
          <p:nvSpPr>
            <p:cNvPr id="45251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252" name="Group 183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5337" name="AutoShape 1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38" name="Oval 1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53" name="Group 186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5335" name="AutoShape 1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36" name="Oval 1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54" name="Group 189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5333" name="AutoShape 1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34" name="Oval 1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55" name="Group 192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5331" name="AutoShape 1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32" name="Oval 1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56" name="Group 195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5329" name="AutoShape 1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30" name="Oval 1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57" name="Group 198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5327" name="AutoShape 1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28" name="Oval 2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58" name="Group 201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5325" name="AutoShape 20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26" name="Oval 20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59" name="Group 204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5323" name="AutoShape 20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24" name="Oval 20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0" name="Group 207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5321" name="AutoShape 20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22" name="Oval 20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1" name="Group 210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5319" name="AutoShape 2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20" name="Oval 2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2" name="Group 213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5317" name="AutoShape 2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18" name="Oval 2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3" name="Group 216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5315" name="AutoShape 2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16" name="Oval 2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4" name="Group 219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5313" name="AutoShape 2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14" name="Oval 2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5" name="Group 222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5311" name="AutoShape 2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12" name="Oval 2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6" name="Group 225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5309" name="AutoShape 2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10" name="Oval 2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7" name="Group 228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5307" name="AutoShape 2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08" name="Oval 2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8" name="Group 231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5305" name="AutoShape 2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06" name="Oval 2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69" name="Group 234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5303" name="AutoShape 2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04" name="Oval 2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0" name="Group 237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5301" name="AutoShape 2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02" name="Oval 2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1" name="Group 240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5299" name="AutoShape 2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300" name="Oval 2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2" name="Group 243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5297" name="AutoShape 2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98" name="Oval 2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3" name="Group 246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5295" name="AutoShape 2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96" name="Oval 2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4" name="Group 249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5293" name="AutoShape 2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94" name="Oval 2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5" name="Group 252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5291" name="AutoShape 2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92" name="Oval 2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6" name="Group 255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5289" name="AutoShape 2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90" name="Oval 2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7" name="Group 258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5287" name="AutoShape 2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88" name="Oval 2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8" name="Group 261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5285" name="AutoShape 2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86" name="Oval 2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79" name="Group 264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5283" name="AutoShape 2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84" name="Oval 2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280" name="Group 267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5281" name="AutoShape 2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82" name="Oval 2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5062" name="Group 270"/>
          <p:cNvGrpSpPr>
            <a:grpSpLocks/>
          </p:cNvGrpSpPr>
          <p:nvPr/>
        </p:nvGrpSpPr>
        <p:grpSpPr bwMode="auto">
          <a:xfrm>
            <a:off x="6081713" y="404813"/>
            <a:ext cx="3062287" cy="3644900"/>
            <a:chOff x="1383" y="0"/>
            <a:chExt cx="3629" cy="4320"/>
          </a:xfrm>
        </p:grpSpPr>
        <p:sp>
          <p:nvSpPr>
            <p:cNvPr id="45163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164" name="Group 272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5249" name="AutoShape 2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50" name="Oval 2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65" name="Group 275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5247" name="AutoShape 2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48" name="Oval 2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66" name="Group 278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5245" name="AutoShape 2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46" name="Oval 2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67" name="Group 281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5243" name="AutoShape 28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44" name="Oval 28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68" name="Group 284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5241" name="AutoShape 28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42" name="Oval 28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69" name="Group 287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5239" name="AutoShape 28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40" name="Oval 28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0" name="Group 290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5237" name="AutoShape 29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38" name="Oval 29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1" name="Group 293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5235" name="AutoShape 29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36" name="Oval 29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2" name="Group 296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5233" name="AutoShape 29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34" name="Oval 29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3" name="Group 299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5231" name="AutoShape 30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32" name="Oval 30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4" name="Group 302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5229" name="AutoShape 30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30" name="Oval 30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5" name="Group 305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5227" name="AutoShape 30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28" name="Oval 30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6" name="Group 308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5225" name="AutoShape 30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26" name="Oval 31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7" name="Group 311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5223" name="AutoShape 31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24" name="Oval 31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8" name="Group 314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5221" name="AutoShape 31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22" name="Oval 31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79" name="Group 317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5219" name="AutoShape 31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20" name="Oval 31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0" name="Group 320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5217" name="AutoShape 32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18" name="Oval 32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1" name="Group 323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5215" name="AutoShape 32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16" name="Oval 32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2" name="Group 326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5213" name="AutoShape 32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14" name="Oval 32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3" name="Group 329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5211" name="AutoShape 33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12" name="Oval 33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4" name="Group 332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5209" name="AutoShape 33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10" name="Oval 33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5" name="Group 335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5207" name="AutoShape 33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08" name="Oval 33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6" name="Group 338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5205" name="AutoShape 33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06" name="Oval 34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7" name="Group 341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5203" name="AutoShape 3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04" name="Oval 3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8" name="Group 344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5201" name="AutoShape 3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02" name="Oval 3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89" name="Group 347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5199" name="AutoShape 3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200" name="Oval 3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90" name="Group 350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5197" name="AutoShape 3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98" name="Oval 3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91" name="Group 353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5195" name="AutoShape 3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96" name="Oval 3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92" name="Group 356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5193" name="AutoShape 3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94" name="Oval 3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5063" name="Group 359"/>
          <p:cNvGrpSpPr>
            <a:grpSpLocks/>
          </p:cNvGrpSpPr>
          <p:nvPr/>
        </p:nvGrpSpPr>
        <p:grpSpPr bwMode="auto">
          <a:xfrm>
            <a:off x="4859338" y="1557338"/>
            <a:ext cx="3062287" cy="3644900"/>
            <a:chOff x="1383" y="0"/>
            <a:chExt cx="3629" cy="4320"/>
          </a:xfrm>
        </p:grpSpPr>
        <p:sp>
          <p:nvSpPr>
            <p:cNvPr id="45075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076" name="Group 361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5161" name="AutoShape 3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62" name="Oval 3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77" name="Group 364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5159" name="AutoShape 3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60" name="Oval 3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78" name="Group 367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5157" name="AutoShape 3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58" name="Oval 3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79" name="Group 370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5155" name="AutoShape 3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56" name="Oval 3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0" name="Group 373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5153" name="AutoShape 3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54" name="Oval 3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1" name="Group 376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5151" name="AutoShape 3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52" name="Oval 3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2" name="Group 379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5149" name="AutoShape 3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50" name="Oval 3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3" name="Group 382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5147" name="AutoShape 3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48" name="Oval 3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4" name="Group 385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5145" name="AutoShape 3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46" name="Oval 3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5" name="Group 388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5143" name="AutoShape 3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44" name="Oval 3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6" name="Group 391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5141" name="AutoShape 3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42" name="Oval 3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7" name="Group 394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5139" name="AutoShape 3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40" name="Oval 3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8" name="Group 397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5137" name="AutoShape 3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38" name="Oval 3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89" name="Group 400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5135" name="AutoShape 4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36" name="Oval 4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0" name="Group 403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5133" name="AutoShape 4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34" name="Oval 4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1" name="Group 406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5131" name="AutoShape 4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32" name="Oval 4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2" name="Group 409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5129" name="AutoShape 4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30" name="Oval 4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3" name="Group 412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5127" name="AutoShape 4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28" name="Oval 4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4" name="Group 415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5125" name="AutoShape 4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26" name="Oval 4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5" name="Group 418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5123" name="AutoShape 4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24" name="Oval 4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6" name="Group 421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5121" name="AutoShape 4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22" name="Oval 4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7" name="Group 424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5119" name="AutoShape 4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20" name="Oval 4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8" name="Group 427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5117" name="AutoShape 4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18" name="Oval 4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99" name="Group 430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5115" name="AutoShape 4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16" name="Oval 4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00" name="Group 433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5113" name="AutoShape 4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14" name="Oval 4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01" name="Group 436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5111" name="AutoShape 4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12" name="Oval 4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02" name="Group 439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5109" name="AutoShape 4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10" name="Oval 4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03" name="Group 442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5107" name="AutoShape 4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08" name="Oval 4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104" name="Group 445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5105" name="AutoShape 4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106" name="Oval 4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87498" name="Group 458"/>
          <p:cNvGrpSpPr>
            <a:grpSpLocks/>
          </p:cNvGrpSpPr>
          <p:nvPr/>
        </p:nvGrpSpPr>
        <p:grpSpPr bwMode="auto">
          <a:xfrm>
            <a:off x="0" y="4691063"/>
            <a:ext cx="1692275" cy="1692275"/>
            <a:chOff x="975" y="527"/>
            <a:chExt cx="3266" cy="3266"/>
          </a:xfrm>
        </p:grpSpPr>
        <p:sp>
          <p:nvSpPr>
            <p:cNvPr id="45066" name="Oval 459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5067" name="Group 460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45073" name="Oval 461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074" name="Oval 462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5068" name="Group 463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45071" name="Oval 464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072" name="Oval 465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5069" name="Oval 466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70" name="Freeform 467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7519" name="Запи12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87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7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7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7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0023 L 1.01181 -0.031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7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4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51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34"/>
          <p:cNvGrpSpPr>
            <a:grpSpLocks/>
          </p:cNvGrpSpPr>
          <p:nvPr/>
        </p:nvGrpSpPr>
        <p:grpSpPr bwMode="auto">
          <a:xfrm>
            <a:off x="7667625" y="188913"/>
            <a:ext cx="2541588" cy="3025775"/>
            <a:chOff x="1383" y="0"/>
            <a:chExt cx="3629" cy="4320"/>
          </a:xfrm>
        </p:grpSpPr>
        <p:sp>
          <p:nvSpPr>
            <p:cNvPr id="46366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367" name="Group 136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6452" name="AutoShape 1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53" name="Oval 1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68" name="Group 139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6450" name="AutoShape 1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51" name="Oval 1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69" name="Group 142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6448" name="AutoShape 1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49" name="Oval 1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0" name="Group 145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6446" name="AutoShape 1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47" name="Oval 1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1" name="Group 148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6444" name="AutoShape 1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45" name="Oval 1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2" name="Group 151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6442" name="AutoShape 1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43" name="Oval 1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3" name="Group 154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6440" name="AutoShape 1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41" name="Oval 1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4" name="Group 157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6438" name="AutoShape 1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39" name="Oval 1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5" name="Group 160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6436" name="AutoShape 1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37" name="Oval 1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6" name="Group 163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6434" name="AutoShape 1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35" name="Oval 1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7" name="Group 166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6432" name="AutoShape 1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33" name="Oval 1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8" name="Group 169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6430" name="AutoShape 1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31" name="Oval 1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79" name="Group 172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6428" name="AutoShape 1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29" name="Oval 1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0" name="Group 175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6426" name="AutoShape 1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27" name="Oval 1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1" name="Group 178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6424" name="AutoShape 1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25" name="Oval 1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2" name="Group 181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6422" name="AutoShape 18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23" name="Oval 18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3" name="Group 184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6420" name="AutoShape 18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21" name="Oval 18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4" name="Group 187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6418" name="AutoShape 18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19" name="Oval 18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5" name="Group 190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6416" name="AutoShape 19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17" name="Oval 19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6" name="Group 193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6414" name="AutoShape 19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15" name="Oval 19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7" name="Group 196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6412" name="AutoShape 19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13" name="Oval 19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8" name="Group 199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6410" name="AutoShape 20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11" name="Oval 20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89" name="Group 202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6408" name="AutoShape 20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09" name="Oval 20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90" name="Group 205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6406" name="AutoShape 20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07" name="Oval 20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91" name="Group 208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6404" name="AutoShape 20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05" name="Oval 21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92" name="Group 211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6402" name="AutoShape 21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03" name="Oval 21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93" name="Group 214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6400" name="AutoShape 21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401" name="Oval 21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94" name="Group 217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6398" name="AutoShape 21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99" name="Oval 21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95" name="Group 220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6396" name="AutoShape 22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97" name="Oval 22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6083" name="Group 223"/>
          <p:cNvGrpSpPr>
            <a:grpSpLocks/>
          </p:cNvGrpSpPr>
          <p:nvPr/>
        </p:nvGrpSpPr>
        <p:grpSpPr bwMode="auto">
          <a:xfrm>
            <a:off x="-180975" y="1268413"/>
            <a:ext cx="2541588" cy="3025775"/>
            <a:chOff x="1383" y="0"/>
            <a:chExt cx="3629" cy="4320"/>
          </a:xfrm>
        </p:grpSpPr>
        <p:sp>
          <p:nvSpPr>
            <p:cNvPr id="46278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279" name="Group 225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6364" name="AutoShape 2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65" name="Oval 2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0" name="Group 228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6362" name="AutoShape 2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63" name="Oval 2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1" name="Group 231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6360" name="AutoShape 2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61" name="Oval 2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2" name="Group 234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6358" name="AutoShape 2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59" name="Oval 2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3" name="Group 237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6356" name="AutoShape 2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57" name="Oval 2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4" name="Group 240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6354" name="AutoShape 2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55" name="Oval 2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5" name="Group 243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6352" name="AutoShape 2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53" name="Oval 2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6" name="Group 246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6350" name="AutoShape 2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51" name="Oval 2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7" name="Group 249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6348" name="AutoShape 2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49" name="Oval 2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8" name="Group 252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6346" name="AutoShape 2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47" name="Oval 2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89" name="Group 255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6344" name="AutoShape 2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45" name="Oval 2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0" name="Group 258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6342" name="AutoShape 2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43" name="Oval 2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1" name="Group 261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6340" name="AutoShape 2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41" name="Oval 2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2" name="Group 264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6338" name="AutoShape 2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39" name="Oval 2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3" name="Group 267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6336" name="AutoShape 2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37" name="Oval 2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4" name="Group 270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6334" name="AutoShape 2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35" name="Oval 2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5" name="Group 273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6332" name="AutoShape 2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33" name="Oval 2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6" name="Group 276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6330" name="AutoShape 2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31" name="Oval 2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7" name="Group 279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6328" name="AutoShape 2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29" name="Oval 2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8" name="Group 282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6326" name="AutoShape 2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27" name="Oval 2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99" name="Group 285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6324" name="AutoShape 2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25" name="Oval 2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00" name="Group 288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6322" name="AutoShape 2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23" name="Oval 2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01" name="Group 291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6320" name="AutoShape 2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21" name="Oval 2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02" name="Group 294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6318" name="AutoShape 2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19" name="Oval 2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03" name="Group 297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6316" name="AutoShape 2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17" name="Oval 2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04" name="Group 300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6314" name="AutoShape 3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15" name="Oval 3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05" name="Group 303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6312" name="AutoShape 3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13" name="Oval 3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06" name="Group 306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6310" name="AutoShape 3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11" name="Oval 3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307" name="Group 309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6308" name="AutoShape 3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309" name="Oval 3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6084" name="Group 45"/>
          <p:cNvGrpSpPr>
            <a:grpSpLocks/>
          </p:cNvGrpSpPr>
          <p:nvPr/>
        </p:nvGrpSpPr>
        <p:grpSpPr bwMode="auto">
          <a:xfrm>
            <a:off x="1547813" y="908050"/>
            <a:ext cx="2541587" cy="3025775"/>
            <a:chOff x="1383" y="0"/>
            <a:chExt cx="3629" cy="4320"/>
          </a:xfrm>
        </p:grpSpPr>
        <p:sp>
          <p:nvSpPr>
            <p:cNvPr id="46190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191" name="Group 47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6276" name="AutoShape 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77" name="Oval 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92" name="Group 50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6274" name="AutoShape 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75" name="Oval 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93" name="Group 53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6272" name="AutoShape 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73" name="Oval 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94" name="Group 56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6270" name="AutoShape 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71" name="Oval 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95" name="Group 59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6268" name="AutoShape 6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69" name="Oval 6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96" name="Group 62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6266" name="AutoShape 6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67" name="Oval 6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97" name="Group 65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6264" name="AutoShape 6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65" name="Oval 6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98" name="Group 68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6262" name="AutoShape 6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63" name="Oval 7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99" name="Group 71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6260" name="AutoShape 7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61" name="Oval 7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0" name="Group 74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6258" name="AutoShape 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59" name="Oval 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1" name="Group 77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6256" name="AutoShape 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57" name="Oval 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2" name="Group 80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6254" name="AutoShape 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55" name="Oval 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3" name="Group 83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6252" name="AutoShape 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53" name="Oval 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4" name="Group 86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6250" name="AutoShape 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51" name="Oval 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5" name="Group 89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6248" name="AutoShape 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49" name="Oval 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6" name="Group 92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6246" name="AutoShape 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47" name="Oval 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7" name="Group 95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6244" name="AutoShape 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45" name="Oval 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8" name="Group 98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6242" name="AutoShape 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43" name="Oval 1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09" name="Group 101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6240" name="AutoShape 10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41" name="Oval 10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0" name="Group 104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6238" name="AutoShape 10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39" name="Oval 10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1" name="Group 107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6236" name="AutoShape 10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37" name="Oval 10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2" name="Group 110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6234" name="AutoShape 1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35" name="Oval 1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3" name="Group 113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6232" name="AutoShape 1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33" name="Oval 1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4" name="Group 116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6230" name="AutoShape 1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31" name="Oval 1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5" name="Group 119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6228" name="AutoShape 1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29" name="Oval 1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6" name="Group 122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6226" name="AutoShape 1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27" name="Oval 1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7" name="Group 125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6224" name="AutoShape 1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25" name="Oval 1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8" name="Group 128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6222" name="AutoShape 1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23" name="Oval 1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219" name="Group 131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6220" name="AutoShape 1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221" name="Oval 1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Катится колобок, а навстречу ему лиса:</a:t>
            </a:r>
          </a:p>
          <a:p>
            <a:pPr eaLnBrk="1" hangingPunct="1">
              <a:buFontTx/>
              <a:buChar char="-"/>
            </a:pPr>
            <a:r>
              <a:rPr lang="ru-RU" altLang="ru-RU"/>
              <a:t>Здравствуй, колобок! Какой ты пригожий, румяненький! </a:t>
            </a:r>
          </a:p>
          <a:p>
            <a:pPr eaLnBrk="1" hangingPunct="1"/>
            <a:r>
              <a:rPr lang="ru-RU" altLang="ru-RU"/>
              <a:t>Колобок рад, что его похвалили, и запел свою песенку; а лиса слушает да всё ближе подкрадывается.</a:t>
            </a:r>
          </a:p>
        </p:txBody>
      </p:sp>
      <p:pic>
        <p:nvPicPr>
          <p:cNvPr id="7182" name="Picture 14" descr="ли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97200"/>
            <a:ext cx="66897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0" y="4691063"/>
            <a:ext cx="1692275" cy="1692275"/>
            <a:chOff x="975" y="527"/>
            <a:chExt cx="3266" cy="3266"/>
          </a:xfrm>
        </p:grpSpPr>
        <p:sp>
          <p:nvSpPr>
            <p:cNvPr id="46181" name="Oval 17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6182" name="Group 18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46188" name="Oval 19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89" name="Oval 20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83" name="Group 21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46186" name="Oval 22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87" name="Oval 23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6184" name="Oval 24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185" name="Freeform 25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-541338" y="1196975"/>
            <a:ext cx="3168651" cy="2952750"/>
            <a:chOff x="-341" y="754"/>
            <a:chExt cx="1996" cy="1860"/>
          </a:xfrm>
        </p:grpSpPr>
        <p:sp>
          <p:nvSpPr>
            <p:cNvPr id="46179" name="AutoShape 13"/>
            <p:cNvSpPr>
              <a:spLocks noChangeArrowheads="1"/>
            </p:cNvSpPr>
            <p:nvPr/>
          </p:nvSpPr>
          <p:spPr bwMode="auto">
            <a:xfrm>
              <a:off x="113" y="754"/>
              <a:ext cx="1452" cy="1860"/>
            </a:xfrm>
            <a:prstGeom prst="wedgeRoundRectCallout">
              <a:avLst>
                <a:gd name="adj1" fmla="val 39532"/>
                <a:gd name="adj2" fmla="val 8747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2" eaLnBrk="1" hangingPunct="1"/>
              <a:endParaRPr lang="ru-RU" altLang="ru-RU" sz="1400"/>
            </a:p>
          </p:txBody>
        </p:sp>
        <p:sp>
          <p:nvSpPr>
            <p:cNvPr id="46180" name="Text Box 27"/>
            <p:cNvSpPr txBox="1">
              <a:spLocks noChangeArrowheads="1"/>
            </p:cNvSpPr>
            <p:nvPr/>
          </p:nvSpPr>
          <p:spPr bwMode="auto">
            <a:xfrm>
              <a:off x="-341" y="799"/>
              <a:ext cx="1996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2" eaLnBrk="1" hangingPunct="1"/>
              <a:r>
                <a:rPr lang="ru-RU" altLang="ru-RU" sz="1400" i="1"/>
                <a:t>Я колобок, колобок!</a:t>
              </a:r>
            </a:p>
            <a:p>
              <a:pPr lvl="2" eaLnBrk="1" hangingPunct="1"/>
              <a:r>
                <a:rPr lang="ru-RU" altLang="ru-RU" sz="1400" i="1"/>
                <a:t>По амбару метён,</a:t>
              </a:r>
            </a:p>
            <a:p>
              <a:pPr lvl="2" eaLnBrk="1" hangingPunct="1"/>
              <a:r>
                <a:rPr lang="ru-RU" altLang="ru-RU" sz="1400" i="1"/>
                <a:t>По сусекам скребён,</a:t>
              </a:r>
            </a:p>
            <a:p>
              <a:pPr lvl="2" eaLnBrk="1" hangingPunct="1"/>
              <a:r>
                <a:rPr lang="ru-RU" altLang="ru-RU" sz="1400" i="1"/>
                <a:t>На сметане мешён,</a:t>
              </a:r>
            </a:p>
            <a:p>
              <a:pPr lvl="2" eaLnBrk="1" hangingPunct="1"/>
              <a:r>
                <a:rPr lang="ru-RU" altLang="ru-RU" sz="1400" i="1"/>
                <a:t>В печке печён,</a:t>
              </a:r>
            </a:p>
            <a:p>
              <a:pPr lvl="2" eaLnBrk="1" hangingPunct="1"/>
              <a:r>
                <a:rPr lang="ru-RU" altLang="ru-RU" sz="1400" i="1"/>
                <a:t>На окошке стужён,</a:t>
              </a:r>
            </a:p>
            <a:p>
              <a:pPr lvl="2" eaLnBrk="1" hangingPunct="1"/>
              <a:r>
                <a:rPr lang="ru-RU" altLang="ru-RU" sz="1400" i="1"/>
                <a:t>Я от дедушки ушёл,</a:t>
              </a:r>
            </a:p>
            <a:p>
              <a:pPr lvl="2" eaLnBrk="1" hangingPunct="1"/>
              <a:r>
                <a:rPr lang="ru-RU" altLang="ru-RU" sz="1400" i="1"/>
                <a:t>Я от бабушки ушёл,</a:t>
              </a:r>
            </a:p>
            <a:p>
              <a:pPr lvl="2" eaLnBrk="1" hangingPunct="1"/>
              <a:r>
                <a:rPr lang="ru-RU" altLang="ru-RU" sz="1400" i="1"/>
                <a:t>Я от зайца ушёл,</a:t>
              </a:r>
            </a:p>
            <a:p>
              <a:pPr lvl="2" eaLnBrk="1" hangingPunct="1"/>
              <a:r>
                <a:rPr lang="ru-RU" altLang="ru-RU" sz="1400" i="1"/>
                <a:t>Я от волка ушёл,</a:t>
              </a:r>
            </a:p>
            <a:p>
              <a:pPr lvl="2" eaLnBrk="1" hangingPunct="1"/>
              <a:r>
                <a:rPr lang="ru-RU" altLang="ru-RU" sz="1400" i="1"/>
                <a:t>От медведя ушёл,</a:t>
              </a:r>
            </a:p>
            <a:p>
              <a:pPr lvl="2" eaLnBrk="1" hangingPunct="1"/>
              <a:r>
                <a:rPr lang="ru-RU" altLang="ru-RU" sz="1400" i="1"/>
                <a:t>От тебя, лиса, </a:t>
              </a:r>
              <a:br>
                <a:rPr lang="ru-RU" altLang="ru-RU" sz="1400" i="1"/>
              </a:br>
              <a:r>
                <a:rPr lang="ru-RU" altLang="ru-RU" sz="1400" i="1"/>
                <a:t>не хитро уйти.</a:t>
              </a:r>
            </a:p>
          </p:txBody>
        </p:sp>
      </p:grpSp>
      <p:pic>
        <p:nvPicPr>
          <p:cNvPr id="7212" name="Запи137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0" name="Group 312"/>
          <p:cNvGrpSpPr>
            <a:grpSpLocks/>
          </p:cNvGrpSpPr>
          <p:nvPr/>
        </p:nvGrpSpPr>
        <p:grpSpPr bwMode="auto">
          <a:xfrm>
            <a:off x="6084888" y="1052513"/>
            <a:ext cx="1657350" cy="1730375"/>
            <a:chOff x="1383" y="0"/>
            <a:chExt cx="3629" cy="4320"/>
          </a:xfrm>
        </p:grpSpPr>
        <p:sp>
          <p:nvSpPr>
            <p:cNvPr id="46091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92" name="Group 314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6177" name="AutoShape 31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78" name="Oval 31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093" name="Group 317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6175" name="AutoShape 31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76" name="Oval 31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094" name="Group 320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6173" name="AutoShape 32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74" name="Oval 32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095" name="Group 323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6171" name="AutoShape 32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72" name="Oval 32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096" name="Group 326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6169" name="AutoShape 32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70" name="Oval 32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097" name="Group 329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6167" name="AutoShape 33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68" name="Oval 33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098" name="Group 332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6165" name="AutoShape 33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66" name="Oval 33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099" name="Group 335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6163" name="AutoShape 33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64" name="Oval 33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0" name="Group 338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6161" name="AutoShape 33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62" name="Oval 34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1" name="Group 341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6159" name="AutoShape 3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60" name="Oval 3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2" name="Group 344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6157" name="AutoShape 3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58" name="Oval 3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3" name="Group 347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6155" name="AutoShape 3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56" name="Oval 3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4" name="Group 350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6153" name="AutoShape 3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54" name="Oval 3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5" name="Group 353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6151" name="AutoShape 3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52" name="Oval 3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6" name="Group 356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6149" name="AutoShape 3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50" name="Oval 3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7" name="Group 359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6147" name="AutoShape 36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48" name="Oval 36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8" name="Group 362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6145" name="AutoShape 36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46" name="Oval 36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09" name="Group 365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6143" name="AutoShape 36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44" name="Oval 36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0" name="Group 368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6141" name="AutoShape 36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42" name="Oval 37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1" name="Group 371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6139" name="AutoShape 37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40" name="Oval 37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2" name="Group 374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6137" name="AutoShape 3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38" name="Oval 3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3" name="Group 377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6135" name="AutoShape 3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36" name="Oval 3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4" name="Group 380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6133" name="AutoShape 3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34" name="Oval 3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5" name="Group 383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6131" name="AutoShape 3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32" name="Oval 3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6" name="Group 386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6129" name="AutoShape 3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30" name="Oval 3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7" name="Group 389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6127" name="AutoShape 3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28" name="Oval 3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8" name="Group 392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6125" name="AutoShape 3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26" name="Oval 3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19" name="Group 395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6123" name="AutoShape 3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24" name="Oval 3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6120" name="Group 398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6121" name="AutoShape 3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22" name="Oval 4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</p:spTree>
  </p:cSld>
  <p:clrMapOvr>
    <a:masterClrMapping/>
  </p:clrMapOvr>
  <p:transition advClick="0" advTm="35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7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0.00023 L 0.20278 -0.021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56649 -0.0136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6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9"/>
          <p:cNvGrpSpPr>
            <a:grpSpLocks/>
          </p:cNvGrpSpPr>
          <p:nvPr/>
        </p:nvGrpSpPr>
        <p:grpSpPr bwMode="auto">
          <a:xfrm>
            <a:off x="6011863" y="981075"/>
            <a:ext cx="2236787" cy="2663825"/>
            <a:chOff x="1383" y="0"/>
            <a:chExt cx="3629" cy="4320"/>
          </a:xfrm>
        </p:grpSpPr>
        <p:sp>
          <p:nvSpPr>
            <p:cNvPr id="47209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210" name="Group 31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7295" name="AutoShape 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96" name="Oval 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1" name="Group 34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7293" name="AutoShape 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94" name="Oval 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2" name="Group 37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7291" name="AutoShape 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92" name="Oval 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3" name="Group 40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7289" name="AutoShape 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90" name="Oval 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4" name="Group 43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7287" name="AutoShape 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88" name="Oval 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5" name="Group 46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7285" name="AutoShape 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86" name="Oval 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6" name="Group 49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7283" name="AutoShape 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84" name="Oval 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7" name="Group 52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7281" name="AutoShape 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82" name="Oval 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8" name="Group 55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7279" name="AutoShape 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80" name="Oval 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19" name="Group 58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7277" name="AutoShape 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78" name="Oval 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0" name="Group 61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7275" name="AutoShape 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76" name="Oval 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1" name="Group 64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7273" name="AutoShape 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74" name="Oval 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2" name="Group 67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7271" name="AutoShape 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72" name="Oval 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3" name="Group 70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7269" name="AutoShape 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70" name="Oval 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4" name="Group 73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7267" name="AutoShape 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68" name="Oval 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5" name="Group 76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7265" name="AutoShape 7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66" name="Oval 7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6" name="Group 79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7263" name="AutoShape 8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64" name="Oval 8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7" name="Group 82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7261" name="AutoShape 8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62" name="Oval 8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8" name="Group 85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7259" name="AutoShape 8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60" name="Oval 8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29" name="Group 88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7257" name="AutoShape 8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58" name="Oval 9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0" name="Group 91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7255" name="AutoShape 9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56" name="Oval 9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1" name="Group 94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7253" name="AutoShape 9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54" name="Oval 9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2" name="Group 97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7251" name="AutoShape 9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52" name="Oval 9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3" name="Group 100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7249" name="AutoShape 1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50" name="Oval 1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4" name="Group 103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7247" name="AutoShape 1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48" name="Oval 1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5" name="Group 106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7245" name="AutoShape 1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46" name="Oval 1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6" name="Group 109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7243" name="AutoShape 1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44" name="Oval 1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7" name="Group 112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7241" name="AutoShape 1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42" name="Oval 1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238" name="Group 115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7239" name="AutoShape 1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40" name="Oval 1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7107" name="Group 118"/>
          <p:cNvGrpSpPr>
            <a:grpSpLocks/>
          </p:cNvGrpSpPr>
          <p:nvPr/>
        </p:nvGrpSpPr>
        <p:grpSpPr bwMode="auto">
          <a:xfrm>
            <a:off x="7596188" y="404813"/>
            <a:ext cx="2541587" cy="3025775"/>
            <a:chOff x="1383" y="0"/>
            <a:chExt cx="3629" cy="4320"/>
          </a:xfrm>
        </p:grpSpPr>
        <p:sp>
          <p:nvSpPr>
            <p:cNvPr id="47121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22" name="Group 120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7207" name="AutoShape 12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08" name="Oval 12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23" name="Group 123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7205" name="AutoShape 12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06" name="Oval 12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24" name="Group 126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7203" name="AutoShape 12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04" name="Oval 12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25" name="Group 129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7201" name="AutoShape 13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02" name="Oval 13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26" name="Group 132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7199" name="AutoShape 13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200" name="Oval 13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27" name="Group 135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7197" name="AutoShape 13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98" name="Oval 13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28" name="Group 138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7195" name="AutoShape 13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96" name="Oval 14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29" name="Group 141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7193" name="AutoShape 1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94" name="Oval 1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0" name="Group 144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7191" name="AutoShape 1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92" name="Oval 1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1" name="Group 147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7189" name="AutoShape 1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90" name="Oval 1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2" name="Group 150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7187" name="AutoShape 1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88" name="Oval 1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3" name="Group 153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7185" name="AutoShape 1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86" name="Oval 1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4" name="Group 156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7183" name="AutoShape 1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84" name="Oval 1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5" name="Group 159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7181" name="AutoShape 16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82" name="Oval 16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6" name="Group 162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7179" name="AutoShape 16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80" name="Oval 16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7" name="Group 165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7177" name="AutoShape 16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78" name="Oval 16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8" name="Group 168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7175" name="AutoShape 16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76" name="Oval 17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39" name="Group 171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7173" name="AutoShape 17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74" name="Oval 17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0" name="Group 174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7171" name="AutoShape 1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72" name="Oval 1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1" name="Group 177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7169" name="AutoShape 1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70" name="Oval 1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2" name="Group 180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7167" name="AutoShape 1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68" name="Oval 1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3" name="Group 183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7165" name="AutoShape 1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66" name="Oval 1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4" name="Group 186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7163" name="AutoShape 1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64" name="Oval 1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5" name="Group 189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7161" name="AutoShape 1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62" name="Oval 1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6" name="Group 192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7159" name="AutoShape 1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60" name="Oval 1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7" name="Group 195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7157" name="AutoShape 1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58" name="Oval 1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8" name="Group 198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7155" name="AutoShape 1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56" name="Oval 2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49" name="Group 201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7153" name="AutoShape 20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54" name="Oval 20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50" name="Group 204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7151" name="AutoShape 20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52" name="Oval 20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- Славная песенка! – сказала лиса. – Да только беда, голубчик, что я стара стала,- плохо слышу. Сядь ко мне на мордочку да пропой ещё разочек.</a:t>
            </a:r>
          </a:p>
          <a:p>
            <a:pPr eaLnBrk="1" hangingPunct="1"/>
            <a:r>
              <a:rPr lang="ru-RU" altLang="ru-RU"/>
              <a:t> Колобок обрадовался, что его песенку похвалили, прыгнул лисе на морду да и запел:</a:t>
            </a:r>
          </a:p>
          <a:p>
            <a:pPr eaLnBrk="1" hangingPunct="1"/>
            <a:r>
              <a:rPr lang="ru-RU" altLang="ru-RU"/>
              <a:t>- Я колобок, колобок………...  </a:t>
            </a: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323850" y="4583113"/>
            <a:ext cx="1655763" cy="1655762"/>
            <a:chOff x="975" y="527"/>
            <a:chExt cx="3266" cy="3266"/>
          </a:xfrm>
        </p:grpSpPr>
        <p:sp>
          <p:nvSpPr>
            <p:cNvPr id="47112" name="Oval 4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7113" name="Group 5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47119" name="Oval 6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20" name="Oval 7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7114" name="Group 8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47117" name="Oval 9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118" name="Oval 10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7115" name="Oval 11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7110" name="Picture 14" descr="ли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709295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8" name="Запи148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21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92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10295 0.03191 C 0.10503 0.02521 0.10798 0.02128 0.10295 0.01457 C 0.09896 0.00994 0.08889 0.00208 0.08889 0.00231 C 0.08073 -0.01295 0.08646 -0.00509 0.06944 -0.01989 C 0.06649 -0.02243 0.06423 -0.02475 0.06128 -0.02729 C 0.0592 -0.02914 0.05555 -0.03192 0.05555 -0.03168 C 0.05104 -0.0444 0.04323 -0.0525 0.03333 -0.06106 C 0.03038 -0.06961 0.02916 -0.0747 0.02239 -0.08071 C 0.01736 -0.09366 0.01163 -0.10407 0.00833 -0.11772 C 0.00503 -0.17993 -0.01962 -0.28723 0.01371 -0.33279 C 0.01753 -0.34575 0.02257 -0.35847 0.02778 -0.37165 C 0.0283 -0.37674 0.03281 -0.40426 0.03889 -0.41096 C 0.0408 -0.41304 0.04427 -0.41258 0.04722 -0.41351 C 0.05416 -0.41929 0.06007 -0.42299 0.06944 -0.42507 C 0.08246 -0.42368 0.09531 -0.42044 0.10816 -0.41813 C 0.11024 -0.41628 0.11423 -0.41351 0.11423 -0.41328 " pathEditMode="relative" rAng="0" ptsTypes="fffffffffffffffA">
                                      <p:cBhvr>
                                        <p:cTn id="8" dur="2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-22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FF37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8"/>
          <p:cNvGrpSpPr>
            <a:grpSpLocks/>
          </p:cNvGrpSpPr>
          <p:nvPr/>
        </p:nvGrpSpPr>
        <p:grpSpPr bwMode="auto">
          <a:xfrm>
            <a:off x="5768975" y="692150"/>
            <a:ext cx="2479675" cy="2952750"/>
            <a:chOff x="1383" y="0"/>
            <a:chExt cx="3629" cy="4320"/>
          </a:xfrm>
        </p:grpSpPr>
        <p:sp>
          <p:nvSpPr>
            <p:cNvPr id="48235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236" name="Group 200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8321" name="AutoShape 20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22" name="Oval 20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37" name="Group 203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8319" name="AutoShape 20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20" name="Oval 20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38" name="Group 206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8317" name="AutoShape 20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18" name="Oval 20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39" name="Group 209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8315" name="AutoShape 21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16" name="Oval 21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0" name="Group 212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8313" name="AutoShape 21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14" name="Oval 21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1" name="Group 215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8311" name="AutoShape 21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12" name="Oval 21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2" name="Group 218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8309" name="AutoShape 21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10" name="Oval 22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3" name="Group 221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8307" name="AutoShape 22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08" name="Oval 22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4" name="Group 224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8305" name="AutoShape 22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06" name="Oval 22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5" name="Group 227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8303" name="AutoShape 22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04" name="Oval 22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6" name="Group 230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8301" name="AutoShape 23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02" name="Oval 23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7" name="Group 233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8299" name="AutoShape 23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300" name="Oval 23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8" name="Group 236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8297" name="AutoShape 23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98" name="Oval 23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49" name="Group 239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8295" name="AutoShape 24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96" name="Oval 24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0" name="Group 242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8293" name="AutoShape 24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94" name="Oval 24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1" name="Group 245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8291" name="AutoShape 24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92" name="Oval 24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2" name="Group 248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8289" name="AutoShape 24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90" name="Oval 25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3" name="Group 251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8287" name="AutoShape 25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88" name="Oval 25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4" name="Group 254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8285" name="AutoShape 25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86" name="Oval 25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5" name="Group 257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8283" name="AutoShape 25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84" name="Oval 25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6" name="Group 260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8281" name="AutoShape 26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82" name="Oval 26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7" name="Group 263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8279" name="AutoShape 26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80" name="Oval 26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8" name="Group 266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8277" name="AutoShape 26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78" name="Oval 26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59" name="Group 269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8275" name="AutoShape 27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76" name="Oval 27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60" name="Group 272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8273" name="AutoShape 27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74" name="Oval 27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61" name="Group 275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8271" name="AutoShape 27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72" name="Oval 27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62" name="Group 278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8269" name="AutoShape 27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70" name="Oval 28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63" name="Group 281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8267" name="AutoShape 28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68" name="Oval 28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264" name="Group 284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8265" name="AutoShape 28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66" name="Oval 28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48131" name="Group 287"/>
          <p:cNvGrpSpPr>
            <a:grpSpLocks/>
          </p:cNvGrpSpPr>
          <p:nvPr/>
        </p:nvGrpSpPr>
        <p:grpSpPr bwMode="auto">
          <a:xfrm>
            <a:off x="7319963" y="76200"/>
            <a:ext cx="2817812" cy="3354388"/>
            <a:chOff x="1383" y="0"/>
            <a:chExt cx="3629" cy="4320"/>
          </a:xfrm>
        </p:grpSpPr>
        <p:sp>
          <p:nvSpPr>
            <p:cNvPr id="48147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48" name="Group 289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48233" name="AutoShape 2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34" name="Oval 2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49" name="Group 292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48231" name="AutoShape 29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32" name="Oval 29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0" name="Group 295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48229" name="AutoShape 29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30" name="Oval 29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1" name="Group 298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48227" name="AutoShape 29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28" name="Oval 30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2" name="Group 301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48225" name="AutoShape 30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26" name="Oval 30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3" name="Group 304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48223" name="AutoShape 30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24" name="Oval 30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4" name="Group 307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48221" name="AutoShape 30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22" name="Oval 30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5" name="Group 310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48219" name="AutoShape 31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20" name="Oval 31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6" name="Group 313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48217" name="AutoShape 31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18" name="Oval 31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7" name="Group 316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48215" name="AutoShape 31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16" name="Oval 31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8" name="Group 319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48213" name="AutoShape 32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14" name="Oval 32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59" name="Group 322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48211" name="AutoShape 32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12" name="Oval 32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0" name="Group 325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48209" name="AutoShape 32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10" name="Oval 32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1" name="Group 328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48207" name="AutoShape 32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08" name="Oval 33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2" name="Group 331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48205" name="AutoShape 33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06" name="Oval 3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3" name="Group 334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48203" name="AutoShape 33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04" name="Oval 33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4" name="Group 337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48201" name="AutoShape 33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02" name="Oval 33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5" name="Group 340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48199" name="AutoShape 34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200" name="Oval 34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6" name="Group 343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48197" name="AutoShape 34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98" name="Oval 34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7" name="Group 346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48195" name="AutoShape 34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96" name="Oval 34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8" name="Group 349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48193" name="AutoShape 35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94" name="Oval 35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69" name="Group 352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48191" name="AutoShape 35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92" name="Oval 35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70" name="Group 355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48189" name="AutoShape 35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90" name="Oval 35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71" name="Group 358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48187" name="AutoShape 35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88" name="Oval 36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72" name="Group 361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48185" name="AutoShape 36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86" name="Oval 36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73" name="Group 364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48183" name="AutoShape 36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84" name="Oval 36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74" name="Group 367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48181" name="AutoShape 36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82" name="Oval 36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75" name="Group 370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48179" name="AutoShape 37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80" name="Oval 37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76" name="Group 373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48177" name="AutoShape 37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78" name="Oval 37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- А лиса его – ам! – и съела.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 rot="-635090">
            <a:off x="827088" y="1339850"/>
            <a:ext cx="1654175" cy="1727200"/>
            <a:chOff x="975" y="527"/>
            <a:chExt cx="3266" cy="3266"/>
          </a:xfrm>
        </p:grpSpPr>
        <p:sp>
          <p:nvSpPr>
            <p:cNvPr id="48138" name="Oval 4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8139" name="Group 5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48145" name="Oval 6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46" name="Oval 7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8140" name="Group 8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48143" name="Oval 9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144" name="Oval 10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8141" name="Oval 11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8142" name="Freeform 12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4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539750" cy="5492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8135" name="Picture 13" descr="лис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77406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6" name="Запи151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18250"/>
            <a:ext cx="539750" cy="5397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custDataLst>
      <p:tags r:id="rId1"/>
    </p:custData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99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4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420938"/>
            <a:ext cx="9144000" cy="2087562"/>
          </a:xfrm>
        </p:spPr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rgbClr val="3333FF"/>
                </a:solidFill>
              </a:rPr>
              <a:t>КОНЕЦ</a:t>
            </a:r>
          </a:p>
        </p:txBody>
      </p:sp>
      <p:pic>
        <p:nvPicPr>
          <p:cNvPr id="88069" name="Запи15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88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69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6475"/>
            <a:ext cx="9144000" cy="2217738"/>
          </a:xfrm>
        </p:spPr>
        <p:txBody>
          <a:bodyPr/>
          <a:lstStyle/>
          <a:p>
            <a:pPr eaLnBrk="1" hangingPunct="1"/>
            <a:r>
              <a:rPr lang="ru-RU" altLang="ru-RU" smtClean="0"/>
              <a:t>Рисунки, созданные с помощью встроенного векторного редактора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2771775" y="260350"/>
            <a:ext cx="3763963" cy="6597650"/>
            <a:chOff x="2562" y="435"/>
            <a:chExt cx="1964" cy="3405"/>
          </a:xfrm>
        </p:grpSpPr>
        <p:sp>
          <p:nvSpPr>
            <p:cNvPr id="51203" name="Oval 5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26" name="AutoShape 6"/>
            <p:cNvSpPr>
              <a:spLocks noChangeArrowheads="1"/>
            </p:cNvSpPr>
            <p:nvPr/>
          </p:nvSpPr>
          <p:spPr bwMode="auto">
            <a:xfrm>
              <a:off x="2562" y="2205"/>
              <a:ext cx="1964" cy="163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5" name="Freeform 7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2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4279" name="Group 7"/>
          <p:cNvGrpSpPr>
            <a:grpSpLocks/>
          </p:cNvGrpSpPr>
          <p:nvPr/>
        </p:nvGrpSpPr>
        <p:grpSpPr bwMode="auto">
          <a:xfrm flipH="1">
            <a:off x="395288" y="2781300"/>
            <a:ext cx="457200" cy="800100"/>
            <a:chOff x="2562" y="435"/>
            <a:chExt cx="1964" cy="3405"/>
          </a:xfrm>
        </p:grpSpPr>
        <p:sp>
          <p:nvSpPr>
            <p:cNvPr id="6153" name="Oval 8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281" name="AutoShape 9"/>
            <p:cNvSpPr>
              <a:spLocks noChangeArrowheads="1"/>
            </p:cNvSpPr>
            <p:nvPr/>
          </p:nvSpPr>
          <p:spPr bwMode="auto">
            <a:xfrm>
              <a:off x="2562" y="2205"/>
              <a:ext cx="1964" cy="163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5" name="Freeform 10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>
                <a:solidFill>
                  <a:schemeClr val="bg1"/>
                </a:solidFill>
              </a:rPr>
              <a:t>Посадил дед репку.</a:t>
            </a:r>
          </a:p>
        </p:txBody>
      </p:sp>
      <p:sp>
        <p:nvSpPr>
          <p:cNvPr id="6149" name="Rectangle 2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151" name="Picture 6" descr="дед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00213"/>
            <a:ext cx="24384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Посадил дед репку.</a:t>
            </a:r>
          </a:p>
        </p:txBody>
      </p:sp>
    </p:spTree>
  </p:cSld>
  <p:clrMapOvr>
    <a:masterClrMapping/>
  </p:clrMapOvr>
  <p:transition advClick="0" advTm="2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00139 0.1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3"/>
          <p:cNvSpPr>
            <a:spLocks noChangeArrowheads="1"/>
          </p:cNvSpPr>
          <p:nvPr/>
        </p:nvSpPr>
        <p:spPr bwMode="auto">
          <a:xfrm>
            <a:off x="2770188" y="2274888"/>
            <a:ext cx="1039812" cy="1657350"/>
          </a:xfrm>
          <a:prstGeom prst="ellipse">
            <a:avLst/>
          </a:prstGeom>
          <a:gradFill rotWithShape="1">
            <a:gsLst>
              <a:gs pos="0">
                <a:srgbClr val="FFF5EA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27" name="Oval 4"/>
          <p:cNvSpPr>
            <a:spLocks noChangeArrowheads="1"/>
          </p:cNvSpPr>
          <p:nvPr/>
        </p:nvSpPr>
        <p:spPr bwMode="auto">
          <a:xfrm>
            <a:off x="4859338" y="2276475"/>
            <a:ext cx="1039812" cy="16557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FF6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1979613" y="3933825"/>
            <a:ext cx="4968875" cy="2520950"/>
            <a:chOff x="1247" y="2478"/>
            <a:chExt cx="3130" cy="1588"/>
          </a:xfrm>
        </p:grpSpPr>
        <p:sp>
          <p:nvSpPr>
            <p:cNvPr id="52229" name="Rectangle 2"/>
            <p:cNvSpPr>
              <a:spLocks noChangeArrowheads="1"/>
            </p:cNvSpPr>
            <p:nvPr/>
          </p:nvSpPr>
          <p:spPr bwMode="auto">
            <a:xfrm rot="-5400000">
              <a:off x="3492" y="3318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30" name="Rectangle 5"/>
            <p:cNvSpPr>
              <a:spLocks noChangeArrowheads="1"/>
            </p:cNvSpPr>
            <p:nvPr/>
          </p:nvSpPr>
          <p:spPr bwMode="auto">
            <a:xfrm rot="-5400000">
              <a:off x="906" y="3318"/>
              <a:ext cx="1225" cy="27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31" name="Rectangle 6" descr="Шотландка"/>
            <p:cNvSpPr>
              <a:spLocks noChangeArrowheads="1"/>
            </p:cNvSpPr>
            <p:nvPr/>
          </p:nvSpPr>
          <p:spPr bwMode="auto">
            <a:xfrm>
              <a:off x="1247" y="2478"/>
              <a:ext cx="3130" cy="408"/>
            </a:xfrm>
            <a:prstGeom prst="rect">
              <a:avLst/>
            </a:prstGeom>
            <a:pattFill prst="plaid">
              <a:fgClr>
                <a:srgbClr val="EE0000"/>
              </a:fgClr>
              <a:bgClr>
                <a:schemeClr val="bg1"/>
              </a:bgClr>
            </a:pattFill>
            <a:ln w="9525">
              <a:solidFill>
                <a:srgbClr val="EE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32" name="Freeform 7"/>
            <p:cNvSpPr>
              <a:spLocks/>
            </p:cNvSpPr>
            <p:nvPr/>
          </p:nvSpPr>
          <p:spPr bwMode="auto">
            <a:xfrm>
              <a:off x="1247" y="2886"/>
              <a:ext cx="3130" cy="499"/>
            </a:xfrm>
            <a:custGeom>
              <a:avLst/>
              <a:gdLst>
                <a:gd name="T0" fmla="*/ 0 w 3130"/>
                <a:gd name="T1" fmla="*/ 0 h 499"/>
                <a:gd name="T2" fmla="*/ 182 w 3130"/>
                <a:gd name="T3" fmla="*/ 409 h 499"/>
                <a:gd name="T4" fmla="*/ 499 w 3130"/>
                <a:gd name="T5" fmla="*/ 136 h 499"/>
                <a:gd name="T6" fmla="*/ 635 w 3130"/>
                <a:gd name="T7" fmla="*/ 409 h 499"/>
                <a:gd name="T8" fmla="*/ 907 w 3130"/>
                <a:gd name="T9" fmla="*/ 136 h 499"/>
                <a:gd name="T10" fmla="*/ 1089 w 3130"/>
                <a:gd name="T11" fmla="*/ 454 h 499"/>
                <a:gd name="T12" fmla="*/ 1361 w 3130"/>
                <a:gd name="T13" fmla="*/ 182 h 499"/>
                <a:gd name="T14" fmla="*/ 1588 w 3130"/>
                <a:gd name="T15" fmla="*/ 454 h 499"/>
                <a:gd name="T16" fmla="*/ 1815 w 3130"/>
                <a:gd name="T17" fmla="*/ 182 h 499"/>
                <a:gd name="T18" fmla="*/ 2177 w 3130"/>
                <a:gd name="T19" fmla="*/ 409 h 499"/>
                <a:gd name="T20" fmla="*/ 2404 w 3130"/>
                <a:gd name="T21" fmla="*/ 182 h 499"/>
                <a:gd name="T22" fmla="*/ 2586 w 3130"/>
                <a:gd name="T23" fmla="*/ 409 h 499"/>
                <a:gd name="T24" fmla="*/ 2812 w 3130"/>
                <a:gd name="T25" fmla="*/ 273 h 499"/>
                <a:gd name="T26" fmla="*/ 3039 w 3130"/>
                <a:gd name="T27" fmla="*/ 454 h 499"/>
                <a:gd name="T28" fmla="*/ 3130 w 3130"/>
                <a:gd name="T29" fmla="*/ 0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30" h="499">
                  <a:moveTo>
                    <a:pt x="0" y="0"/>
                  </a:moveTo>
                  <a:cubicBezTo>
                    <a:pt x="49" y="193"/>
                    <a:pt x="99" y="386"/>
                    <a:pt x="182" y="409"/>
                  </a:cubicBezTo>
                  <a:cubicBezTo>
                    <a:pt x="265" y="432"/>
                    <a:pt x="424" y="136"/>
                    <a:pt x="499" y="136"/>
                  </a:cubicBezTo>
                  <a:cubicBezTo>
                    <a:pt x="574" y="136"/>
                    <a:pt x="567" y="409"/>
                    <a:pt x="635" y="409"/>
                  </a:cubicBezTo>
                  <a:cubicBezTo>
                    <a:pt x="703" y="409"/>
                    <a:pt x="831" y="128"/>
                    <a:pt x="907" y="136"/>
                  </a:cubicBezTo>
                  <a:cubicBezTo>
                    <a:pt x="983" y="144"/>
                    <a:pt x="1013" y="446"/>
                    <a:pt x="1089" y="454"/>
                  </a:cubicBezTo>
                  <a:cubicBezTo>
                    <a:pt x="1165" y="462"/>
                    <a:pt x="1278" y="182"/>
                    <a:pt x="1361" y="182"/>
                  </a:cubicBezTo>
                  <a:cubicBezTo>
                    <a:pt x="1444" y="182"/>
                    <a:pt x="1512" y="454"/>
                    <a:pt x="1588" y="454"/>
                  </a:cubicBezTo>
                  <a:cubicBezTo>
                    <a:pt x="1664" y="454"/>
                    <a:pt x="1717" y="189"/>
                    <a:pt x="1815" y="182"/>
                  </a:cubicBezTo>
                  <a:cubicBezTo>
                    <a:pt x="1913" y="175"/>
                    <a:pt x="2079" y="409"/>
                    <a:pt x="2177" y="409"/>
                  </a:cubicBezTo>
                  <a:cubicBezTo>
                    <a:pt x="2275" y="409"/>
                    <a:pt x="2336" y="182"/>
                    <a:pt x="2404" y="182"/>
                  </a:cubicBezTo>
                  <a:cubicBezTo>
                    <a:pt x="2472" y="182"/>
                    <a:pt x="2518" y="394"/>
                    <a:pt x="2586" y="409"/>
                  </a:cubicBezTo>
                  <a:cubicBezTo>
                    <a:pt x="2654" y="424"/>
                    <a:pt x="2737" y="266"/>
                    <a:pt x="2812" y="273"/>
                  </a:cubicBezTo>
                  <a:cubicBezTo>
                    <a:pt x="2887" y="280"/>
                    <a:pt x="2986" y="499"/>
                    <a:pt x="3039" y="454"/>
                  </a:cubicBezTo>
                  <a:cubicBezTo>
                    <a:pt x="3092" y="409"/>
                    <a:pt x="3115" y="76"/>
                    <a:pt x="3130" y="0"/>
                  </a:cubicBezTo>
                </a:path>
              </a:pathLst>
            </a:custGeom>
            <a:solidFill>
              <a:srgbClr val="EE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119"/>
          <p:cNvGrpSpPr>
            <a:grpSpLocks/>
          </p:cNvGrpSpPr>
          <p:nvPr/>
        </p:nvGrpSpPr>
        <p:grpSpPr bwMode="auto">
          <a:xfrm>
            <a:off x="2051050" y="333375"/>
            <a:ext cx="5299075" cy="6308725"/>
            <a:chOff x="1383" y="0"/>
            <a:chExt cx="3629" cy="4320"/>
          </a:xfrm>
        </p:grpSpPr>
        <p:sp>
          <p:nvSpPr>
            <p:cNvPr id="53251" name="Tree"/>
            <p:cNvSpPr>
              <a:spLocks noEditPoints="1" noChangeArrowheads="1"/>
            </p:cNvSpPr>
            <p:nvPr/>
          </p:nvSpPr>
          <p:spPr bwMode="auto">
            <a:xfrm>
              <a:off x="1383" y="0"/>
              <a:ext cx="3629" cy="4320"/>
            </a:xfrm>
            <a:custGeom>
              <a:avLst/>
              <a:gdLst>
                <a:gd name="T0" fmla="*/ 1814 w 21600"/>
                <a:gd name="T1" fmla="*/ 0 h 21600"/>
                <a:gd name="T2" fmla="*/ 1037 w 21600"/>
                <a:gd name="T3" fmla="*/ 1260 h 21600"/>
                <a:gd name="T4" fmla="*/ 518 w 21600"/>
                <a:gd name="T5" fmla="*/ 2520 h 21600"/>
                <a:gd name="T6" fmla="*/ 0 w 21600"/>
                <a:gd name="T7" fmla="*/ 3780 h 21600"/>
                <a:gd name="T8" fmla="*/ 2592 w 21600"/>
                <a:gd name="T9" fmla="*/ 1260 h 21600"/>
                <a:gd name="T10" fmla="*/ 3111 w 21600"/>
                <a:gd name="T11" fmla="*/ 2520 h 21600"/>
                <a:gd name="T12" fmla="*/ 3629 w 21600"/>
                <a:gd name="T13" fmla="*/ 378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2 w 21600"/>
                <a:gd name="T22" fmla="*/ 22455 h 21600"/>
                <a:gd name="T23" fmla="*/ 21070 w 21600"/>
                <a:gd name="T24" fmla="*/ 2828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252" name="Group 7"/>
            <p:cNvGrpSpPr>
              <a:grpSpLocks/>
            </p:cNvGrpSpPr>
            <p:nvPr/>
          </p:nvGrpSpPr>
          <p:grpSpPr bwMode="auto">
            <a:xfrm>
              <a:off x="2517" y="935"/>
              <a:ext cx="159" cy="317"/>
              <a:chOff x="930" y="572"/>
              <a:chExt cx="635" cy="1270"/>
            </a:xfrm>
          </p:grpSpPr>
          <p:sp>
            <p:nvSpPr>
              <p:cNvPr id="53337" name="AutoShape 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38" name="Oval 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53" name="Group 8"/>
            <p:cNvGrpSpPr>
              <a:grpSpLocks/>
            </p:cNvGrpSpPr>
            <p:nvPr/>
          </p:nvGrpSpPr>
          <p:grpSpPr bwMode="auto">
            <a:xfrm>
              <a:off x="2744" y="935"/>
              <a:ext cx="159" cy="317"/>
              <a:chOff x="930" y="572"/>
              <a:chExt cx="635" cy="1270"/>
            </a:xfrm>
          </p:grpSpPr>
          <p:sp>
            <p:nvSpPr>
              <p:cNvPr id="53335" name="AutoShape 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36" name="Oval 1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54" name="Group 11"/>
            <p:cNvGrpSpPr>
              <a:grpSpLocks/>
            </p:cNvGrpSpPr>
            <p:nvPr/>
          </p:nvGrpSpPr>
          <p:grpSpPr bwMode="auto">
            <a:xfrm>
              <a:off x="2971" y="935"/>
              <a:ext cx="159" cy="317"/>
              <a:chOff x="930" y="572"/>
              <a:chExt cx="635" cy="1270"/>
            </a:xfrm>
          </p:grpSpPr>
          <p:sp>
            <p:nvSpPr>
              <p:cNvPr id="53333" name="AutoShape 1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34" name="Oval 1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55" name="Group 14"/>
            <p:cNvGrpSpPr>
              <a:grpSpLocks/>
            </p:cNvGrpSpPr>
            <p:nvPr/>
          </p:nvGrpSpPr>
          <p:grpSpPr bwMode="auto">
            <a:xfrm>
              <a:off x="3198" y="935"/>
              <a:ext cx="159" cy="317"/>
              <a:chOff x="930" y="572"/>
              <a:chExt cx="635" cy="1270"/>
            </a:xfrm>
          </p:grpSpPr>
          <p:sp>
            <p:nvSpPr>
              <p:cNvPr id="53331" name="AutoShape 1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32" name="Oval 1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56" name="Group 17"/>
            <p:cNvGrpSpPr>
              <a:grpSpLocks/>
            </p:cNvGrpSpPr>
            <p:nvPr/>
          </p:nvGrpSpPr>
          <p:grpSpPr bwMode="auto">
            <a:xfrm>
              <a:off x="3424" y="935"/>
              <a:ext cx="159" cy="317"/>
              <a:chOff x="930" y="572"/>
              <a:chExt cx="635" cy="1270"/>
            </a:xfrm>
          </p:grpSpPr>
          <p:sp>
            <p:nvSpPr>
              <p:cNvPr id="53329" name="AutoShape 1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30" name="Oval 1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57" name="Group 20"/>
            <p:cNvGrpSpPr>
              <a:grpSpLocks/>
            </p:cNvGrpSpPr>
            <p:nvPr/>
          </p:nvGrpSpPr>
          <p:grpSpPr bwMode="auto">
            <a:xfrm>
              <a:off x="3651" y="935"/>
              <a:ext cx="159" cy="317"/>
              <a:chOff x="930" y="572"/>
              <a:chExt cx="635" cy="1270"/>
            </a:xfrm>
          </p:grpSpPr>
          <p:sp>
            <p:nvSpPr>
              <p:cNvPr id="53327" name="AutoShape 2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28" name="Oval 2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58" name="Group 23"/>
            <p:cNvGrpSpPr>
              <a:grpSpLocks/>
            </p:cNvGrpSpPr>
            <p:nvPr/>
          </p:nvGrpSpPr>
          <p:grpSpPr bwMode="auto">
            <a:xfrm>
              <a:off x="2064" y="2205"/>
              <a:ext cx="159" cy="317"/>
              <a:chOff x="930" y="572"/>
              <a:chExt cx="635" cy="1270"/>
            </a:xfrm>
          </p:grpSpPr>
          <p:sp>
            <p:nvSpPr>
              <p:cNvPr id="53325" name="AutoShape 2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26" name="Oval 2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59" name="Group 26"/>
            <p:cNvGrpSpPr>
              <a:grpSpLocks/>
            </p:cNvGrpSpPr>
            <p:nvPr/>
          </p:nvGrpSpPr>
          <p:grpSpPr bwMode="auto">
            <a:xfrm>
              <a:off x="2290" y="2205"/>
              <a:ext cx="159" cy="317"/>
              <a:chOff x="930" y="572"/>
              <a:chExt cx="635" cy="1270"/>
            </a:xfrm>
          </p:grpSpPr>
          <p:sp>
            <p:nvSpPr>
              <p:cNvPr id="53323" name="AutoShape 2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24" name="Oval 2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0" name="Group 29"/>
            <p:cNvGrpSpPr>
              <a:grpSpLocks/>
            </p:cNvGrpSpPr>
            <p:nvPr/>
          </p:nvGrpSpPr>
          <p:grpSpPr bwMode="auto">
            <a:xfrm>
              <a:off x="2517" y="2205"/>
              <a:ext cx="159" cy="317"/>
              <a:chOff x="930" y="572"/>
              <a:chExt cx="635" cy="1270"/>
            </a:xfrm>
          </p:grpSpPr>
          <p:sp>
            <p:nvSpPr>
              <p:cNvPr id="53321" name="AutoShape 3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22" name="Oval 3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1" name="Group 32"/>
            <p:cNvGrpSpPr>
              <a:grpSpLocks/>
            </p:cNvGrpSpPr>
            <p:nvPr/>
          </p:nvGrpSpPr>
          <p:grpSpPr bwMode="auto">
            <a:xfrm>
              <a:off x="2744" y="2205"/>
              <a:ext cx="159" cy="317"/>
              <a:chOff x="930" y="572"/>
              <a:chExt cx="635" cy="1270"/>
            </a:xfrm>
          </p:grpSpPr>
          <p:sp>
            <p:nvSpPr>
              <p:cNvPr id="53319" name="AutoShape 3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20" name="Oval 3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2" name="Group 35"/>
            <p:cNvGrpSpPr>
              <a:grpSpLocks/>
            </p:cNvGrpSpPr>
            <p:nvPr/>
          </p:nvGrpSpPr>
          <p:grpSpPr bwMode="auto">
            <a:xfrm>
              <a:off x="2971" y="2205"/>
              <a:ext cx="159" cy="317"/>
              <a:chOff x="930" y="572"/>
              <a:chExt cx="635" cy="1270"/>
            </a:xfrm>
          </p:grpSpPr>
          <p:sp>
            <p:nvSpPr>
              <p:cNvPr id="53317" name="AutoShape 3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18" name="Oval 3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3" name="Group 38"/>
            <p:cNvGrpSpPr>
              <a:grpSpLocks/>
            </p:cNvGrpSpPr>
            <p:nvPr/>
          </p:nvGrpSpPr>
          <p:grpSpPr bwMode="auto">
            <a:xfrm>
              <a:off x="3198" y="2205"/>
              <a:ext cx="159" cy="317"/>
              <a:chOff x="930" y="572"/>
              <a:chExt cx="635" cy="1270"/>
            </a:xfrm>
          </p:grpSpPr>
          <p:sp>
            <p:nvSpPr>
              <p:cNvPr id="53315" name="AutoShape 3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16" name="Oval 4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4" name="Group 41"/>
            <p:cNvGrpSpPr>
              <a:grpSpLocks/>
            </p:cNvGrpSpPr>
            <p:nvPr/>
          </p:nvGrpSpPr>
          <p:grpSpPr bwMode="auto">
            <a:xfrm>
              <a:off x="3424" y="2205"/>
              <a:ext cx="159" cy="317"/>
              <a:chOff x="930" y="572"/>
              <a:chExt cx="635" cy="1270"/>
            </a:xfrm>
          </p:grpSpPr>
          <p:sp>
            <p:nvSpPr>
              <p:cNvPr id="53313" name="AutoShape 4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14" name="Oval 4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5" name="Group 44"/>
            <p:cNvGrpSpPr>
              <a:grpSpLocks/>
            </p:cNvGrpSpPr>
            <p:nvPr/>
          </p:nvGrpSpPr>
          <p:grpSpPr bwMode="auto">
            <a:xfrm>
              <a:off x="3651" y="2205"/>
              <a:ext cx="159" cy="317"/>
              <a:chOff x="930" y="572"/>
              <a:chExt cx="635" cy="1270"/>
            </a:xfrm>
          </p:grpSpPr>
          <p:sp>
            <p:nvSpPr>
              <p:cNvPr id="53311" name="AutoShape 4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12" name="Oval 4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6" name="Group 47"/>
            <p:cNvGrpSpPr>
              <a:grpSpLocks/>
            </p:cNvGrpSpPr>
            <p:nvPr/>
          </p:nvGrpSpPr>
          <p:grpSpPr bwMode="auto">
            <a:xfrm>
              <a:off x="3878" y="2205"/>
              <a:ext cx="159" cy="317"/>
              <a:chOff x="930" y="572"/>
              <a:chExt cx="635" cy="1270"/>
            </a:xfrm>
          </p:grpSpPr>
          <p:sp>
            <p:nvSpPr>
              <p:cNvPr id="53309" name="AutoShape 4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10" name="Oval 4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7" name="Group 50"/>
            <p:cNvGrpSpPr>
              <a:grpSpLocks/>
            </p:cNvGrpSpPr>
            <p:nvPr/>
          </p:nvGrpSpPr>
          <p:grpSpPr bwMode="auto">
            <a:xfrm>
              <a:off x="4105" y="2205"/>
              <a:ext cx="159" cy="317"/>
              <a:chOff x="930" y="572"/>
              <a:chExt cx="635" cy="1270"/>
            </a:xfrm>
          </p:grpSpPr>
          <p:sp>
            <p:nvSpPr>
              <p:cNvPr id="53307" name="AutoShape 5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08" name="Oval 5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8" name="Group 53"/>
            <p:cNvGrpSpPr>
              <a:grpSpLocks/>
            </p:cNvGrpSpPr>
            <p:nvPr/>
          </p:nvGrpSpPr>
          <p:grpSpPr bwMode="auto">
            <a:xfrm>
              <a:off x="1701" y="3475"/>
              <a:ext cx="159" cy="317"/>
              <a:chOff x="930" y="572"/>
              <a:chExt cx="635" cy="1270"/>
            </a:xfrm>
          </p:grpSpPr>
          <p:sp>
            <p:nvSpPr>
              <p:cNvPr id="53305" name="AutoShape 5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06" name="Oval 5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69" name="Group 56"/>
            <p:cNvGrpSpPr>
              <a:grpSpLocks/>
            </p:cNvGrpSpPr>
            <p:nvPr/>
          </p:nvGrpSpPr>
          <p:grpSpPr bwMode="auto">
            <a:xfrm>
              <a:off x="1927" y="3475"/>
              <a:ext cx="159" cy="317"/>
              <a:chOff x="930" y="572"/>
              <a:chExt cx="635" cy="1270"/>
            </a:xfrm>
          </p:grpSpPr>
          <p:sp>
            <p:nvSpPr>
              <p:cNvPr id="53303" name="AutoShape 5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04" name="Oval 5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0" name="Group 59"/>
            <p:cNvGrpSpPr>
              <a:grpSpLocks/>
            </p:cNvGrpSpPr>
            <p:nvPr/>
          </p:nvGrpSpPr>
          <p:grpSpPr bwMode="auto">
            <a:xfrm>
              <a:off x="2154" y="3475"/>
              <a:ext cx="159" cy="317"/>
              <a:chOff x="930" y="572"/>
              <a:chExt cx="635" cy="1270"/>
            </a:xfrm>
          </p:grpSpPr>
          <p:sp>
            <p:nvSpPr>
              <p:cNvPr id="53301" name="AutoShape 6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02" name="Oval 6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1" name="Group 62"/>
            <p:cNvGrpSpPr>
              <a:grpSpLocks/>
            </p:cNvGrpSpPr>
            <p:nvPr/>
          </p:nvGrpSpPr>
          <p:grpSpPr bwMode="auto">
            <a:xfrm>
              <a:off x="4468" y="3475"/>
              <a:ext cx="159" cy="317"/>
              <a:chOff x="930" y="572"/>
              <a:chExt cx="635" cy="1270"/>
            </a:xfrm>
          </p:grpSpPr>
          <p:sp>
            <p:nvSpPr>
              <p:cNvPr id="53299" name="AutoShape 63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300" name="Oval 64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2" name="Group 65"/>
            <p:cNvGrpSpPr>
              <a:grpSpLocks/>
            </p:cNvGrpSpPr>
            <p:nvPr/>
          </p:nvGrpSpPr>
          <p:grpSpPr bwMode="auto">
            <a:xfrm>
              <a:off x="4241" y="3475"/>
              <a:ext cx="159" cy="317"/>
              <a:chOff x="930" y="572"/>
              <a:chExt cx="635" cy="1270"/>
            </a:xfrm>
          </p:grpSpPr>
          <p:sp>
            <p:nvSpPr>
              <p:cNvPr id="53297" name="AutoShape 66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98" name="Oval 67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3" name="Group 68"/>
            <p:cNvGrpSpPr>
              <a:grpSpLocks/>
            </p:cNvGrpSpPr>
            <p:nvPr/>
          </p:nvGrpSpPr>
          <p:grpSpPr bwMode="auto">
            <a:xfrm>
              <a:off x="4014" y="3475"/>
              <a:ext cx="159" cy="317"/>
              <a:chOff x="930" y="572"/>
              <a:chExt cx="635" cy="1270"/>
            </a:xfrm>
          </p:grpSpPr>
          <p:sp>
            <p:nvSpPr>
              <p:cNvPr id="53295" name="AutoShape 69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96" name="Oval 70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4" name="Group 71"/>
            <p:cNvGrpSpPr>
              <a:grpSpLocks/>
            </p:cNvGrpSpPr>
            <p:nvPr/>
          </p:nvGrpSpPr>
          <p:grpSpPr bwMode="auto">
            <a:xfrm>
              <a:off x="3787" y="3475"/>
              <a:ext cx="159" cy="317"/>
              <a:chOff x="930" y="572"/>
              <a:chExt cx="635" cy="1270"/>
            </a:xfrm>
          </p:grpSpPr>
          <p:sp>
            <p:nvSpPr>
              <p:cNvPr id="53293" name="AutoShape 72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94" name="Oval 7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5" name="Group 74"/>
            <p:cNvGrpSpPr>
              <a:grpSpLocks/>
            </p:cNvGrpSpPr>
            <p:nvPr/>
          </p:nvGrpSpPr>
          <p:grpSpPr bwMode="auto">
            <a:xfrm>
              <a:off x="3560" y="3475"/>
              <a:ext cx="159" cy="317"/>
              <a:chOff x="930" y="572"/>
              <a:chExt cx="635" cy="1270"/>
            </a:xfrm>
          </p:grpSpPr>
          <p:sp>
            <p:nvSpPr>
              <p:cNvPr id="53291" name="AutoShape 75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92" name="Oval 76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6" name="Group 77"/>
            <p:cNvGrpSpPr>
              <a:grpSpLocks/>
            </p:cNvGrpSpPr>
            <p:nvPr/>
          </p:nvGrpSpPr>
          <p:grpSpPr bwMode="auto">
            <a:xfrm>
              <a:off x="3288" y="3475"/>
              <a:ext cx="159" cy="317"/>
              <a:chOff x="930" y="572"/>
              <a:chExt cx="635" cy="1270"/>
            </a:xfrm>
          </p:grpSpPr>
          <p:sp>
            <p:nvSpPr>
              <p:cNvPr id="53289" name="AutoShape 78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90" name="Oval 79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7" name="Group 80"/>
            <p:cNvGrpSpPr>
              <a:grpSpLocks/>
            </p:cNvGrpSpPr>
            <p:nvPr/>
          </p:nvGrpSpPr>
          <p:grpSpPr bwMode="auto">
            <a:xfrm>
              <a:off x="3061" y="3475"/>
              <a:ext cx="159" cy="317"/>
              <a:chOff x="930" y="572"/>
              <a:chExt cx="635" cy="1270"/>
            </a:xfrm>
          </p:grpSpPr>
          <p:sp>
            <p:nvSpPr>
              <p:cNvPr id="53287" name="AutoShape 81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88" name="Oval 82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8" name="Group 83"/>
            <p:cNvGrpSpPr>
              <a:grpSpLocks/>
            </p:cNvGrpSpPr>
            <p:nvPr/>
          </p:nvGrpSpPr>
          <p:grpSpPr bwMode="auto">
            <a:xfrm>
              <a:off x="2835" y="3475"/>
              <a:ext cx="159" cy="317"/>
              <a:chOff x="930" y="572"/>
              <a:chExt cx="635" cy="1270"/>
            </a:xfrm>
          </p:grpSpPr>
          <p:sp>
            <p:nvSpPr>
              <p:cNvPr id="53285" name="AutoShape 84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86" name="Oval 85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79" name="Group 86"/>
            <p:cNvGrpSpPr>
              <a:grpSpLocks/>
            </p:cNvGrpSpPr>
            <p:nvPr/>
          </p:nvGrpSpPr>
          <p:grpSpPr bwMode="auto">
            <a:xfrm>
              <a:off x="2608" y="3475"/>
              <a:ext cx="159" cy="317"/>
              <a:chOff x="930" y="572"/>
              <a:chExt cx="635" cy="1270"/>
            </a:xfrm>
          </p:grpSpPr>
          <p:sp>
            <p:nvSpPr>
              <p:cNvPr id="53283" name="AutoShape 87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84" name="Oval 88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3280" name="Group 89"/>
            <p:cNvGrpSpPr>
              <a:grpSpLocks/>
            </p:cNvGrpSpPr>
            <p:nvPr/>
          </p:nvGrpSpPr>
          <p:grpSpPr bwMode="auto">
            <a:xfrm>
              <a:off x="2381" y="3475"/>
              <a:ext cx="159" cy="317"/>
              <a:chOff x="930" y="572"/>
              <a:chExt cx="635" cy="1270"/>
            </a:xfrm>
          </p:grpSpPr>
          <p:sp>
            <p:nvSpPr>
              <p:cNvPr id="53281" name="AutoShape 90"/>
              <p:cNvSpPr>
                <a:spLocks noChangeArrowheads="1"/>
              </p:cNvSpPr>
              <p:nvPr/>
            </p:nvSpPr>
            <p:spPr bwMode="auto">
              <a:xfrm>
                <a:off x="930" y="572"/>
                <a:ext cx="635" cy="86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282" name="Oval 91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635" cy="63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0"/>
          <p:cNvGrpSpPr>
            <a:grpSpLocks/>
          </p:cNvGrpSpPr>
          <p:nvPr/>
        </p:nvGrpSpPr>
        <p:grpSpPr bwMode="auto">
          <a:xfrm>
            <a:off x="1908175" y="908050"/>
            <a:ext cx="5184775" cy="5184775"/>
            <a:chOff x="975" y="527"/>
            <a:chExt cx="3266" cy="3266"/>
          </a:xfrm>
        </p:grpSpPr>
        <p:sp>
          <p:nvSpPr>
            <p:cNvPr id="54275" name="Oval 4"/>
            <p:cNvSpPr>
              <a:spLocks noChangeArrowheads="1"/>
            </p:cNvSpPr>
            <p:nvPr/>
          </p:nvSpPr>
          <p:spPr bwMode="auto">
            <a:xfrm>
              <a:off x="975" y="527"/>
              <a:ext cx="3266" cy="3266"/>
            </a:xfrm>
            <a:prstGeom prst="ellipse">
              <a:avLst/>
            </a:prstGeom>
            <a:gradFill rotWithShape="1">
              <a:gsLst>
                <a:gs pos="0">
                  <a:srgbClr val="FFFF65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54276" name="Group 9"/>
            <p:cNvGrpSpPr>
              <a:grpSpLocks/>
            </p:cNvGrpSpPr>
            <p:nvPr/>
          </p:nvGrpSpPr>
          <p:grpSpPr bwMode="auto">
            <a:xfrm>
              <a:off x="2835" y="1117"/>
              <a:ext cx="363" cy="590"/>
              <a:chOff x="385" y="2931"/>
              <a:chExt cx="363" cy="590"/>
            </a:xfrm>
          </p:grpSpPr>
          <p:sp>
            <p:nvSpPr>
              <p:cNvPr id="54282" name="Oval 6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4283" name="Oval 8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54277" name="Group 13"/>
            <p:cNvGrpSpPr>
              <a:grpSpLocks/>
            </p:cNvGrpSpPr>
            <p:nvPr/>
          </p:nvGrpSpPr>
          <p:grpSpPr bwMode="auto">
            <a:xfrm>
              <a:off x="1973" y="1117"/>
              <a:ext cx="363" cy="590"/>
              <a:chOff x="385" y="2931"/>
              <a:chExt cx="363" cy="590"/>
            </a:xfrm>
          </p:grpSpPr>
          <p:sp>
            <p:nvSpPr>
              <p:cNvPr id="54280" name="Oval 14"/>
              <p:cNvSpPr>
                <a:spLocks noChangeArrowheads="1"/>
              </p:cNvSpPr>
              <p:nvPr/>
            </p:nvSpPr>
            <p:spPr bwMode="auto">
              <a:xfrm>
                <a:off x="385" y="2931"/>
                <a:ext cx="363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4281" name="Oval 15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252" cy="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54278" name="Oval 16"/>
            <p:cNvSpPr>
              <a:spLocks noChangeArrowheads="1"/>
            </p:cNvSpPr>
            <p:nvPr/>
          </p:nvSpPr>
          <p:spPr bwMode="auto">
            <a:xfrm>
              <a:off x="2290" y="1797"/>
              <a:ext cx="544" cy="453"/>
            </a:xfrm>
            <a:prstGeom prst="ellipse">
              <a:avLst/>
            </a:prstGeom>
            <a:gradFill rotWithShape="1">
              <a:gsLst>
                <a:gs pos="0">
                  <a:srgbClr val="FFAC74"/>
                </a:gs>
                <a:gs pos="100000">
                  <a:srgbClr val="FF964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279" name="Freeform 19"/>
            <p:cNvSpPr>
              <a:spLocks/>
            </p:cNvSpPr>
            <p:nvPr/>
          </p:nvSpPr>
          <p:spPr bwMode="auto">
            <a:xfrm rot="2129767">
              <a:off x="1655" y="1842"/>
              <a:ext cx="1583" cy="1240"/>
            </a:xfrm>
            <a:custGeom>
              <a:avLst/>
              <a:gdLst>
                <a:gd name="T0" fmla="*/ 1371 w 1127"/>
                <a:gd name="T1" fmla="*/ 0 h 787"/>
                <a:gd name="T2" fmla="*/ 1052 w 1127"/>
                <a:gd name="T3" fmla="*/ 930 h 787"/>
                <a:gd name="T4" fmla="*/ 32 w 1127"/>
                <a:gd name="T5" fmla="*/ 786 h 787"/>
                <a:gd name="T6" fmla="*/ 861 w 1127"/>
                <a:gd name="T7" fmla="*/ 1216 h 787"/>
                <a:gd name="T8" fmla="*/ 1499 w 1127"/>
                <a:gd name="T9" fmla="*/ 930 h 787"/>
                <a:gd name="T10" fmla="*/ 1371 w 1127"/>
                <a:gd name="T11" fmla="*/ 72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7" h="787">
                  <a:moveTo>
                    <a:pt x="976" y="0"/>
                  </a:moveTo>
                  <a:cubicBezTo>
                    <a:pt x="942" y="253"/>
                    <a:pt x="908" y="507"/>
                    <a:pt x="749" y="590"/>
                  </a:cubicBezTo>
                  <a:cubicBezTo>
                    <a:pt x="590" y="673"/>
                    <a:pt x="46" y="469"/>
                    <a:pt x="23" y="499"/>
                  </a:cubicBezTo>
                  <a:cubicBezTo>
                    <a:pt x="0" y="529"/>
                    <a:pt x="439" y="757"/>
                    <a:pt x="613" y="772"/>
                  </a:cubicBezTo>
                  <a:cubicBezTo>
                    <a:pt x="787" y="787"/>
                    <a:pt x="1007" y="711"/>
                    <a:pt x="1067" y="590"/>
                  </a:cubicBezTo>
                  <a:cubicBezTo>
                    <a:pt x="1127" y="469"/>
                    <a:pt x="999" y="129"/>
                    <a:pt x="976" y="46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 descr="IMG_0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4430" b="11810"/>
          <a:stretch>
            <a:fillRect/>
          </a:stretch>
        </p:blipFill>
        <p:spPr bwMode="auto">
          <a:xfrm rot="-3455675">
            <a:off x="-100806" y="1693069"/>
            <a:ext cx="25574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17738"/>
          </a:xfrm>
        </p:spPr>
        <p:txBody>
          <a:bodyPr/>
          <a:lstStyle/>
          <a:p>
            <a:pPr eaLnBrk="1" hangingPunct="1"/>
            <a:r>
              <a:rPr lang="ru-RU" altLang="ru-RU" smtClean="0"/>
              <a:t>Рисунки, нарисованные в альбоме гуашью</a:t>
            </a:r>
          </a:p>
        </p:txBody>
      </p:sp>
      <p:pic>
        <p:nvPicPr>
          <p:cNvPr id="55300" name="Picture 5" descr="IMG_04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99743">
            <a:off x="4408487" y="2619376"/>
            <a:ext cx="190341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IMG_04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4097">
            <a:off x="5824538" y="2505075"/>
            <a:ext cx="176053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IMG_04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7922">
            <a:off x="7308850" y="23495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9" descr="IMG_05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4430" b="11810"/>
          <a:stretch>
            <a:fillRect/>
          </a:stretch>
        </p:blipFill>
        <p:spPr bwMode="auto">
          <a:xfrm rot="-3615165">
            <a:off x="2538413" y="2293937"/>
            <a:ext cx="207803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IMG_04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37640">
            <a:off x="895350" y="2784475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0" descr="IMG_04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7063"/>
            <a:ext cx="16541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3" descr="IMG_05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r="4430"/>
          <a:stretch>
            <a:fillRect/>
          </a:stretch>
        </p:blipFill>
        <p:spPr bwMode="auto">
          <a:xfrm rot="4379285">
            <a:off x="5057775" y="4743451"/>
            <a:ext cx="1989137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4" descr="IMG_055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r="4430"/>
          <a:stretch>
            <a:fillRect/>
          </a:stretch>
        </p:blipFill>
        <p:spPr bwMode="auto">
          <a:xfrm>
            <a:off x="6659563" y="4652963"/>
            <a:ext cx="23034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5" descr="IMG_05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8858"/>
          <a:stretch>
            <a:fillRect/>
          </a:stretch>
        </p:blipFill>
        <p:spPr bwMode="auto">
          <a:xfrm rot="4217772">
            <a:off x="1773238" y="5003800"/>
            <a:ext cx="19891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2" descr="IMG_059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8" r="6644" b="2953"/>
          <a:stretch>
            <a:fillRect/>
          </a:stretch>
        </p:blipFill>
        <p:spPr bwMode="auto">
          <a:xfrm rot="4298552">
            <a:off x="3236913" y="4692650"/>
            <a:ext cx="22479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вну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2057400"/>
            <a:ext cx="3587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баб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4513"/>
            <a:ext cx="41910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дед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0622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жу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8"/>
            <a:ext cx="388620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ко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33797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мы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733800"/>
            <a:ext cx="25955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ря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60575"/>
            <a:ext cx="41116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зая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6068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вол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0"/>
            <a:ext cx="5446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ли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138"/>
            <a:ext cx="615632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 descr="медве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-26988"/>
            <a:ext cx="448468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 flipH="1">
            <a:off x="0" y="2060575"/>
            <a:ext cx="1963738" cy="3436938"/>
            <a:chOff x="2562" y="435"/>
            <a:chExt cx="1964" cy="3405"/>
          </a:xfrm>
        </p:grpSpPr>
        <p:sp>
          <p:nvSpPr>
            <p:cNvPr id="7177" name="Oval 12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261" name="AutoShape 13"/>
            <p:cNvSpPr>
              <a:spLocks noChangeArrowheads="1"/>
            </p:cNvSpPr>
            <p:nvPr/>
          </p:nvSpPr>
          <p:spPr bwMode="auto">
            <a:xfrm>
              <a:off x="2562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Freeform 14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2" name="Rectangle 2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3719513" y="56372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800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Выросла репка большая-пребольшая.</a:t>
            </a:r>
          </a:p>
        </p:txBody>
      </p:sp>
      <p:pic>
        <p:nvPicPr>
          <p:cNvPr id="53267" name="Запи5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53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0104 -0.1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195" name="Group 9"/>
          <p:cNvGrpSpPr>
            <a:grpSpLocks/>
          </p:cNvGrpSpPr>
          <p:nvPr/>
        </p:nvGrpSpPr>
        <p:grpSpPr bwMode="auto">
          <a:xfrm flipH="1">
            <a:off x="0" y="1196975"/>
            <a:ext cx="1963738" cy="3436938"/>
            <a:chOff x="2562" y="435"/>
            <a:chExt cx="1964" cy="3405"/>
          </a:xfrm>
        </p:grpSpPr>
        <p:sp>
          <p:nvSpPr>
            <p:cNvPr id="8201" name="Oval 10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091" name="AutoShape 11"/>
            <p:cNvSpPr>
              <a:spLocks noChangeArrowheads="1"/>
            </p:cNvSpPr>
            <p:nvPr/>
          </p:nvSpPr>
          <p:spPr bwMode="auto">
            <a:xfrm>
              <a:off x="2562" y="2204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3" name="Freeform 12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Rectangle 2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Стал дед репку из земли тащить…</a:t>
            </a:r>
          </a:p>
        </p:txBody>
      </p:sp>
      <p:pic>
        <p:nvPicPr>
          <p:cNvPr id="46088" name="Picture 8" descr="дед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908050"/>
            <a:ext cx="276066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Запи54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6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6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9149E-6 L -1.05347 -0.0039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7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 rot="1187386" flipH="1">
            <a:off x="179388" y="1341438"/>
            <a:ext cx="1963737" cy="3436937"/>
            <a:chOff x="2562" y="435"/>
            <a:chExt cx="1964" cy="3405"/>
          </a:xfrm>
        </p:grpSpPr>
        <p:sp>
          <p:nvSpPr>
            <p:cNvPr id="9225" name="Oval 4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301" name="AutoShape 5"/>
            <p:cNvSpPr>
              <a:spLocks noChangeArrowheads="1"/>
            </p:cNvSpPr>
            <p:nvPr/>
          </p:nvSpPr>
          <p:spPr bwMode="auto">
            <a:xfrm>
              <a:off x="2563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" name="Freeform 6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0" name="Rectangle 7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2" name="Picture 8" descr="дед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993">
            <a:off x="1187450" y="1052513"/>
            <a:ext cx="2751138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Тянет-потянет, </a:t>
            </a:r>
          </a:p>
        </p:txBody>
      </p:sp>
      <p:pic>
        <p:nvPicPr>
          <p:cNvPr id="55312" name="Запи54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5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C7DDFD"/>
              </a:gs>
              <a:gs pos="100000">
                <a:srgbClr val="FFFFC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0243" name="Group 6"/>
          <p:cNvGrpSpPr>
            <a:grpSpLocks/>
          </p:cNvGrpSpPr>
          <p:nvPr/>
        </p:nvGrpSpPr>
        <p:grpSpPr bwMode="auto">
          <a:xfrm rot="21492393" flipH="1">
            <a:off x="0" y="1052513"/>
            <a:ext cx="1963738" cy="3436937"/>
            <a:chOff x="2562" y="435"/>
            <a:chExt cx="1964" cy="3405"/>
          </a:xfrm>
        </p:grpSpPr>
        <p:sp>
          <p:nvSpPr>
            <p:cNvPr id="10249" name="Oval 7"/>
            <p:cNvSpPr>
              <a:spLocks noChangeArrowheads="1"/>
            </p:cNvSpPr>
            <p:nvPr/>
          </p:nvSpPr>
          <p:spPr bwMode="auto">
            <a:xfrm>
              <a:off x="2607" y="2114"/>
              <a:ext cx="1830" cy="68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auto">
            <a:xfrm>
              <a:off x="2563" y="2203"/>
              <a:ext cx="1964" cy="163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1" name="Freeform 9"/>
            <p:cNvSpPr>
              <a:spLocks/>
            </p:cNvSpPr>
            <p:nvPr/>
          </p:nvSpPr>
          <p:spPr bwMode="auto">
            <a:xfrm rot="-5178662">
              <a:off x="2487" y="601"/>
              <a:ext cx="1830" cy="1497"/>
            </a:xfrm>
            <a:custGeom>
              <a:avLst/>
              <a:gdLst>
                <a:gd name="T0" fmla="*/ 1223 w 1830"/>
                <a:gd name="T1" fmla="*/ 177 h 1521"/>
                <a:gd name="T2" fmla="*/ 1250 w 1830"/>
                <a:gd name="T3" fmla="*/ 165 h 1521"/>
                <a:gd name="T4" fmla="*/ 1254 w 1830"/>
                <a:gd name="T5" fmla="*/ 138 h 1521"/>
                <a:gd name="T6" fmla="*/ 1262 w 1830"/>
                <a:gd name="T7" fmla="*/ 107 h 1521"/>
                <a:gd name="T8" fmla="*/ 1317 w 1830"/>
                <a:gd name="T9" fmla="*/ 92 h 1521"/>
                <a:gd name="T10" fmla="*/ 1444 w 1830"/>
                <a:gd name="T11" fmla="*/ 45 h 1521"/>
                <a:gd name="T12" fmla="*/ 1554 w 1830"/>
                <a:gd name="T13" fmla="*/ 6 h 1521"/>
                <a:gd name="T14" fmla="*/ 1696 w 1830"/>
                <a:gd name="T15" fmla="*/ 60 h 1521"/>
                <a:gd name="T16" fmla="*/ 1704 w 1830"/>
                <a:gd name="T17" fmla="*/ 115 h 1521"/>
                <a:gd name="T18" fmla="*/ 1680 w 1830"/>
                <a:gd name="T19" fmla="*/ 301 h 1521"/>
                <a:gd name="T20" fmla="*/ 1633 w 1830"/>
                <a:gd name="T21" fmla="*/ 363 h 1521"/>
                <a:gd name="T22" fmla="*/ 1507 w 1830"/>
                <a:gd name="T23" fmla="*/ 379 h 1521"/>
                <a:gd name="T24" fmla="*/ 1704 w 1830"/>
                <a:gd name="T25" fmla="*/ 417 h 1521"/>
                <a:gd name="T26" fmla="*/ 1807 w 1830"/>
                <a:gd name="T27" fmla="*/ 441 h 1521"/>
                <a:gd name="T28" fmla="*/ 1830 w 1830"/>
                <a:gd name="T29" fmla="*/ 457 h 1521"/>
                <a:gd name="T30" fmla="*/ 1767 w 1830"/>
                <a:gd name="T31" fmla="*/ 775 h 1521"/>
                <a:gd name="T32" fmla="*/ 1570 w 1830"/>
                <a:gd name="T33" fmla="*/ 814 h 1521"/>
                <a:gd name="T34" fmla="*/ 1436 w 1830"/>
                <a:gd name="T35" fmla="*/ 768 h 1521"/>
                <a:gd name="T36" fmla="*/ 1404 w 1830"/>
                <a:gd name="T37" fmla="*/ 760 h 1521"/>
                <a:gd name="T38" fmla="*/ 1380 w 1830"/>
                <a:gd name="T39" fmla="*/ 752 h 1521"/>
                <a:gd name="T40" fmla="*/ 1617 w 1830"/>
                <a:gd name="T41" fmla="*/ 806 h 1521"/>
                <a:gd name="T42" fmla="*/ 1570 w 1830"/>
                <a:gd name="T43" fmla="*/ 1132 h 1521"/>
                <a:gd name="T44" fmla="*/ 1286 w 1830"/>
                <a:gd name="T45" fmla="*/ 1210 h 1521"/>
                <a:gd name="T46" fmla="*/ 1231 w 1830"/>
                <a:gd name="T47" fmla="*/ 1171 h 1521"/>
                <a:gd name="T48" fmla="*/ 1207 w 1830"/>
                <a:gd name="T49" fmla="*/ 1070 h 1521"/>
                <a:gd name="T50" fmla="*/ 1191 w 1830"/>
                <a:gd name="T51" fmla="*/ 1047 h 1521"/>
                <a:gd name="T52" fmla="*/ 1104 w 1830"/>
                <a:gd name="T53" fmla="*/ 914 h 1521"/>
                <a:gd name="T54" fmla="*/ 1136 w 1830"/>
                <a:gd name="T55" fmla="*/ 907 h 1521"/>
                <a:gd name="T56" fmla="*/ 1144 w 1830"/>
                <a:gd name="T57" fmla="*/ 930 h 1521"/>
                <a:gd name="T58" fmla="*/ 1120 w 1830"/>
                <a:gd name="T59" fmla="*/ 1202 h 1521"/>
                <a:gd name="T60" fmla="*/ 1096 w 1830"/>
                <a:gd name="T61" fmla="*/ 1272 h 1521"/>
                <a:gd name="T62" fmla="*/ 1057 w 1830"/>
                <a:gd name="T63" fmla="*/ 1411 h 1521"/>
                <a:gd name="T64" fmla="*/ 1033 w 1830"/>
                <a:gd name="T65" fmla="*/ 1459 h 1521"/>
                <a:gd name="T66" fmla="*/ 939 w 1830"/>
                <a:gd name="T67" fmla="*/ 1497 h 1521"/>
                <a:gd name="T68" fmla="*/ 804 w 1830"/>
                <a:gd name="T69" fmla="*/ 1489 h 1521"/>
                <a:gd name="T70" fmla="*/ 765 w 1830"/>
                <a:gd name="T71" fmla="*/ 1427 h 1521"/>
                <a:gd name="T72" fmla="*/ 694 w 1830"/>
                <a:gd name="T73" fmla="*/ 1241 h 1521"/>
                <a:gd name="T74" fmla="*/ 639 w 1830"/>
                <a:gd name="T75" fmla="*/ 1078 h 1521"/>
                <a:gd name="T76" fmla="*/ 489 w 1830"/>
                <a:gd name="T77" fmla="*/ 1008 h 1521"/>
                <a:gd name="T78" fmla="*/ 355 w 1830"/>
                <a:gd name="T79" fmla="*/ 962 h 1521"/>
                <a:gd name="T80" fmla="*/ 126 w 1830"/>
                <a:gd name="T81" fmla="*/ 954 h 1521"/>
                <a:gd name="T82" fmla="*/ 0 w 1830"/>
                <a:gd name="T83" fmla="*/ 946 h 1521"/>
                <a:gd name="T84" fmla="*/ 79 w 1830"/>
                <a:gd name="T85" fmla="*/ 914 h 1521"/>
                <a:gd name="T86" fmla="*/ 189 w 1830"/>
                <a:gd name="T87" fmla="*/ 884 h 1521"/>
                <a:gd name="T88" fmla="*/ 268 w 1830"/>
                <a:gd name="T89" fmla="*/ 852 h 1521"/>
                <a:gd name="T90" fmla="*/ 347 w 1830"/>
                <a:gd name="T91" fmla="*/ 822 h 1521"/>
                <a:gd name="T92" fmla="*/ 505 w 1830"/>
                <a:gd name="T93" fmla="*/ 760 h 1521"/>
                <a:gd name="T94" fmla="*/ 552 w 1830"/>
                <a:gd name="T95" fmla="*/ 698 h 1521"/>
                <a:gd name="T96" fmla="*/ 591 w 1830"/>
                <a:gd name="T97" fmla="*/ 643 h 1521"/>
                <a:gd name="T98" fmla="*/ 623 w 1830"/>
                <a:gd name="T99" fmla="*/ 635 h 1521"/>
                <a:gd name="T100" fmla="*/ 733 w 1830"/>
                <a:gd name="T101" fmla="*/ 604 h 1521"/>
                <a:gd name="T102" fmla="*/ 797 w 1830"/>
                <a:gd name="T103" fmla="*/ 550 h 1521"/>
                <a:gd name="T104" fmla="*/ 836 w 1830"/>
                <a:gd name="T105" fmla="*/ 503 h 1521"/>
                <a:gd name="T106" fmla="*/ 883 w 1830"/>
                <a:gd name="T107" fmla="*/ 441 h 1521"/>
                <a:gd name="T108" fmla="*/ 923 w 1830"/>
                <a:gd name="T109" fmla="*/ 347 h 1521"/>
                <a:gd name="T110" fmla="*/ 962 w 1830"/>
                <a:gd name="T111" fmla="*/ 193 h 1521"/>
                <a:gd name="T112" fmla="*/ 1002 w 1830"/>
                <a:gd name="T113" fmla="*/ 76 h 1521"/>
                <a:gd name="T114" fmla="*/ 1294 w 1830"/>
                <a:gd name="T115" fmla="*/ 107 h 1521"/>
                <a:gd name="T116" fmla="*/ 1223 w 1830"/>
                <a:gd name="T117" fmla="*/ 177 h 15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830" h="1521">
                  <a:moveTo>
                    <a:pt x="1223" y="180"/>
                  </a:moveTo>
                  <a:cubicBezTo>
                    <a:pt x="1232" y="176"/>
                    <a:pt x="1244" y="176"/>
                    <a:pt x="1250" y="168"/>
                  </a:cubicBezTo>
                  <a:cubicBezTo>
                    <a:pt x="1256" y="161"/>
                    <a:pt x="1252" y="149"/>
                    <a:pt x="1254" y="140"/>
                  </a:cubicBezTo>
                  <a:cubicBezTo>
                    <a:pt x="1256" y="130"/>
                    <a:pt x="1255" y="117"/>
                    <a:pt x="1262" y="109"/>
                  </a:cubicBezTo>
                  <a:cubicBezTo>
                    <a:pt x="1274" y="94"/>
                    <a:pt x="1299" y="98"/>
                    <a:pt x="1317" y="93"/>
                  </a:cubicBezTo>
                  <a:cubicBezTo>
                    <a:pt x="1361" y="67"/>
                    <a:pt x="1394" y="56"/>
                    <a:pt x="1444" y="46"/>
                  </a:cubicBezTo>
                  <a:cubicBezTo>
                    <a:pt x="1480" y="27"/>
                    <a:pt x="1516" y="19"/>
                    <a:pt x="1554" y="6"/>
                  </a:cubicBezTo>
                  <a:cubicBezTo>
                    <a:pt x="1642" y="14"/>
                    <a:pt x="1648" y="0"/>
                    <a:pt x="1696" y="61"/>
                  </a:cubicBezTo>
                  <a:cubicBezTo>
                    <a:pt x="1699" y="80"/>
                    <a:pt x="1705" y="98"/>
                    <a:pt x="1704" y="117"/>
                  </a:cubicBezTo>
                  <a:cubicBezTo>
                    <a:pt x="1700" y="180"/>
                    <a:pt x="1689" y="243"/>
                    <a:pt x="1680" y="306"/>
                  </a:cubicBezTo>
                  <a:cubicBezTo>
                    <a:pt x="1676" y="330"/>
                    <a:pt x="1658" y="363"/>
                    <a:pt x="1633" y="369"/>
                  </a:cubicBezTo>
                  <a:cubicBezTo>
                    <a:pt x="1592" y="379"/>
                    <a:pt x="1549" y="379"/>
                    <a:pt x="1507" y="385"/>
                  </a:cubicBezTo>
                  <a:cubicBezTo>
                    <a:pt x="1576" y="393"/>
                    <a:pt x="1636" y="415"/>
                    <a:pt x="1704" y="424"/>
                  </a:cubicBezTo>
                  <a:cubicBezTo>
                    <a:pt x="1738" y="435"/>
                    <a:pt x="1773" y="439"/>
                    <a:pt x="1807" y="448"/>
                  </a:cubicBezTo>
                  <a:cubicBezTo>
                    <a:pt x="1815" y="453"/>
                    <a:pt x="1830" y="455"/>
                    <a:pt x="1830" y="464"/>
                  </a:cubicBezTo>
                  <a:cubicBezTo>
                    <a:pt x="1830" y="466"/>
                    <a:pt x="1825" y="731"/>
                    <a:pt x="1767" y="787"/>
                  </a:cubicBezTo>
                  <a:cubicBezTo>
                    <a:pt x="1744" y="879"/>
                    <a:pt x="1669" y="832"/>
                    <a:pt x="1570" y="827"/>
                  </a:cubicBezTo>
                  <a:cubicBezTo>
                    <a:pt x="1525" y="812"/>
                    <a:pt x="1481" y="793"/>
                    <a:pt x="1436" y="780"/>
                  </a:cubicBezTo>
                  <a:cubicBezTo>
                    <a:pt x="1425" y="777"/>
                    <a:pt x="1415" y="775"/>
                    <a:pt x="1404" y="772"/>
                  </a:cubicBezTo>
                  <a:cubicBezTo>
                    <a:pt x="1396" y="770"/>
                    <a:pt x="1372" y="763"/>
                    <a:pt x="1380" y="764"/>
                  </a:cubicBezTo>
                  <a:cubicBezTo>
                    <a:pt x="1465" y="772"/>
                    <a:pt x="1538" y="791"/>
                    <a:pt x="1617" y="819"/>
                  </a:cubicBezTo>
                  <a:cubicBezTo>
                    <a:pt x="1608" y="912"/>
                    <a:pt x="1605" y="1050"/>
                    <a:pt x="1570" y="1150"/>
                  </a:cubicBezTo>
                  <a:cubicBezTo>
                    <a:pt x="1546" y="1296"/>
                    <a:pt x="1402" y="1188"/>
                    <a:pt x="1286" y="1229"/>
                  </a:cubicBezTo>
                  <a:cubicBezTo>
                    <a:pt x="1268" y="1216"/>
                    <a:pt x="1245" y="1208"/>
                    <a:pt x="1231" y="1190"/>
                  </a:cubicBezTo>
                  <a:cubicBezTo>
                    <a:pt x="1213" y="1166"/>
                    <a:pt x="1216" y="1115"/>
                    <a:pt x="1207" y="1087"/>
                  </a:cubicBezTo>
                  <a:cubicBezTo>
                    <a:pt x="1204" y="1078"/>
                    <a:pt x="1195" y="1072"/>
                    <a:pt x="1191" y="1064"/>
                  </a:cubicBezTo>
                  <a:cubicBezTo>
                    <a:pt x="1165" y="1013"/>
                    <a:pt x="1136" y="976"/>
                    <a:pt x="1104" y="929"/>
                  </a:cubicBezTo>
                  <a:cubicBezTo>
                    <a:pt x="1115" y="927"/>
                    <a:pt x="1126" y="918"/>
                    <a:pt x="1136" y="922"/>
                  </a:cubicBezTo>
                  <a:cubicBezTo>
                    <a:pt x="1144" y="925"/>
                    <a:pt x="1144" y="937"/>
                    <a:pt x="1144" y="945"/>
                  </a:cubicBezTo>
                  <a:cubicBezTo>
                    <a:pt x="1139" y="1037"/>
                    <a:pt x="1131" y="1129"/>
                    <a:pt x="1120" y="1221"/>
                  </a:cubicBezTo>
                  <a:cubicBezTo>
                    <a:pt x="1115" y="1264"/>
                    <a:pt x="1103" y="1259"/>
                    <a:pt x="1096" y="1292"/>
                  </a:cubicBezTo>
                  <a:cubicBezTo>
                    <a:pt x="1085" y="1341"/>
                    <a:pt x="1073" y="1387"/>
                    <a:pt x="1057" y="1434"/>
                  </a:cubicBezTo>
                  <a:cubicBezTo>
                    <a:pt x="1052" y="1449"/>
                    <a:pt x="1047" y="1472"/>
                    <a:pt x="1033" y="1482"/>
                  </a:cubicBezTo>
                  <a:cubicBezTo>
                    <a:pt x="1010" y="1499"/>
                    <a:pt x="967" y="1511"/>
                    <a:pt x="939" y="1521"/>
                  </a:cubicBezTo>
                  <a:cubicBezTo>
                    <a:pt x="894" y="1518"/>
                    <a:pt x="849" y="1519"/>
                    <a:pt x="804" y="1513"/>
                  </a:cubicBezTo>
                  <a:cubicBezTo>
                    <a:pt x="775" y="1509"/>
                    <a:pt x="769" y="1470"/>
                    <a:pt x="765" y="1450"/>
                  </a:cubicBezTo>
                  <a:cubicBezTo>
                    <a:pt x="752" y="1388"/>
                    <a:pt x="729" y="1314"/>
                    <a:pt x="694" y="1261"/>
                  </a:cubicBezTo>
                  <a:cubicBezTo>
                    <a:pt x="681" y="1209"/>
                    <a:pt x="669" y="1140"/>
                    <a:pt x="639" y="1095"/>
                  </a:cubicBezTo>
                  <a:cubicBezTo>
                    <a:pt x="608" y="1049"/>
                    <a:pt x="538" y="1038"/>
                    <a:pt x="489" y="1024"/>
                  </a:cubicBezTo>
                  <a:cubicBezTo>
                    <a:pt x="446" y="1012"/>
                    <a:pt x="400" y="980"/>
                    <a:pt x="355" y="977"/>
                  </a:cubicBezTo>
                  <a:cubicBezTo>
                    <a:pt x="279" y="972"/>
                    <a:pt x="202" y="972"/>
                    <a:pt x="126" y="969"/>
                  </a:cubicBezTo>
                  <a:cubicBezTo>
                    <a:pt x="84" y="967"/>
                    <a:pt x="42" y="964"/>
                    <a:pt x="0" y="961"/>
                  </a:cubicBezTo>
                  <a:cubicBezTo>
                    <a:pt x="31" y="953"/>
                    <a:pt x="50" y="941"/>
                    <a:pt x="79" y="929"/>
                  </a:cubicBezTo>
                  <a:cubicBezTo>
                    <a:pt x="114" y="915"/>
                    <a:pt x="155" y="915"/>
                    <a:pt x="189" y="898"/>
                  </a:cubicBezTo>
                  <a:cubicBezTo>
                    <a:pt x="218" y="883"/>
                    <a:pt x="235" y="874"/>
                    <a:pt x="268" y="866"/>
                  </a:cubicBezTo>
                  <a:cubicBezTo>
                    <a:pt x="294" y="850"/>
                    <a:pt x="320" y="848"/>
                    <a:pt x="347" y="835"/>
                  </a:cubicBezTo>
                  <a:cubicBezTo>
                    <a:pt x="399" y="809"/>
                    <a:pt x="449" y="791"/>
                    <a:pt x="505" y="772"/>
                  </a:cubicBezTo>
                  <a:cubicBezTo>
                    <a:pt x="516" y="740"/>
                    <a:pt x="523" y="727"/>
                    <a:pt x="552" y="709"/>
                  </a:cubicBezTo>
                  <a:cubicBezTo>
                    <a:pt x="565" y="690"/>
                    <a:pt x="578" y="672"/>
                    <a:pt x="591" y="653"/>
                  </a:cubicBezTo>
                  <a:cubicBezTo>
                    <a:pt x="597" y="644"/>
                    <a:pt x="612" y="648"/>
                    <a:pt x="623" y="645"/>
                  </a:cubicBezTo>
                  <a:cubicBezTo>
                    <a:pt x="727" y="614"/>
                    <a:pt x="659" y="629"/>
                    <a:pt x="733" y="614"/>
                  </a:cubicBezTo>
                  <a:cubicBezTo>
                    <a:pt x="784" y="537"/>
                    <a:pt x="692" y="668"/>
                    <a:pt x="797" y="559"/>
                  </a:cubicBezTo>
                  <a:cubicBezTo>
                    <a:pt x="836" y="519"/>
                    <a:pt x="806" y="552"/>
                    <a:pt x="836" y="511"/>
                  </a:cubicBezTo>
                  <a:cubicBezTo>
                    <a:pt x="851" y="490"/>
                    <a:pt x="883" y="448"/>
                    <a:pt x="883" y="448"/>
                  </a:cubicBezTo>
                  <a:cubicBezTo>
                    <a:pt x="896" y="411"/>
                    <a:pt x="902" y="384"/>
                    <a:pt x="923" y="353"/>
                  </a:cubicBezTo>
                  <a:cubicBezTo>
                    <a:pt x="926" y="342"/>
                    <a:pt x="959" y="201"/>
                    <a:pt x="962" y="196"/>
                  </a:cubicBezTo>
                  <a:cubicBezTo>
                    <a:pt x="981" y="158"/>
                    <a:pt x="992" y="118"/>
                    <a:pt x="1002" y="77"/>
                  </a:cubicBezTo>
                  <a:cubicBezTo>
                    <a:pt x="1076" y="80"/>
                    <a:pt x="1216" y="70"/>
                    <a:pt x="1294" y="109"/>
                  </a:cubicBezTo>
                  <a:lnTo>
                    <a:pt x="1223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0099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4" name="Rectangle 3" descr="Коричневый мрамор"/>
          <p:cNvSpPr>
            <a:spLocks noChangeArrowheads="1"/>
          </p:cNvSpPr>
          <p:nvPr/>
        </p:nvSpPr>
        <p:spPr bwMode="auto">
          <a:xfrm>
            <a:off x="0" y="3978275"/>
            <a:ext cx="9144000" cy="2879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6" name="Picture 10" descr="дед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27066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вытянуть не может.</a:t>
            </a:r>
          </a:p>
        </p:txBody>
      </p:sp>
      <p:pic>
        <p:nvPicPr>
          <p:cNvPr id="93198" name="Запи5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93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66770</TotalTime>
  <Words>676</Words>
  <Application>Microsoft Office PowerPoint</Application>
  <PresentationFormat>Экран (4:3)</PresentationFormat>
  <Paragraphs>114</Paragraphs>
  <Slides>58</Slides>
  <Notes>0</Notes>
  <HiddenSlides>0</HiddenSlides>
  <MMClips>44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  <vt:lpstr>Рисунки, созданные с помощью встроенного векторного редактора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Рисунки, нарисованные в альбоме гуашью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ДОД ДЮТ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</dc:title>
  <dc:creator>Евгений Шутов</dc:creator>
  <cp:lastModifiedBy>Евгений Шутов</cp:lastModifiedBy>
  <cp:revision>98</cp:revision>
  <dcterms:created xsi:type="dcterms:W3CDTF">2014-02-27T12:36:50Z</dcterms:created>
  <dcterms:modified xsi:type="dcterms:W3CDTF">2015-05-18T07:55:32Z</dcterms:modified>
</cp:coreProperties>
</file>