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8" r:id="rId4"/>
    <p:sldId id="277" r:id="rId5"/>
    <p:sldId id="279" r:id="rId6"/>
    <p:sldId id="282" r:id="rId7"/>
    <p:sldId id="284" r:id="rId8"/>
    <p:sldId id="276" r:id="rId9"/>
    <p:sldId id="283" r:id="rId10"/>
    <p:sldId id="281" r:id="rId11"/>
    <p:sldId id="280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D26E3A-E87F-4F86-BD18-D3C148B513CC}" type="datetimeFigureOut">
              <a:rPr/>
              <a:pPr>
                <a:defRPr/>
              </a:pPr>
              <a:t>5/18/2015</a:t>
            </a:fld>
            <a:endParaRPr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93C407-C0E2-4C0B-BEE0-C4EF975175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28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8BA0-8A41-4EDF-AA35-F022B4ECC760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5396-3A65-4222-AAB9-E95F8075C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40868"/>
      </p:ext>
    </p:extLst>
  </p:cSld>
  <p:clrMapOvr>
    <a:masterClrMapping/>
  </p:clrMapOvr>
  <p:transition spd="slow" advClick="0" advTm="4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6C897-D979-4B3C-BBAB-AA8A795AE962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BBCE8F3-D705-4B7E-A244-A7E6C36AF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38332"/>
      </p:ext>
    </p:extLst>
  </p:cSld>
  <p:clrMapOvr>
    <a:masterClrMapping/>
  </p:clrMapOvr>
  <p:transition spd="slow" advClick="0" advTm="4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304E-2C2A-4A8E-8049-6F4C8F5A299D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2FF4B-3B0E-4B95-8F9C-22C80B322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12883"/>
      </p:ext>
    </p:extLst>
  </p:cSld>
  <p:clrMapOvr>
    <a:masterClrMapping/>
  </p:clrMapOvr>
  <p:transition spd="slow" advClick="0" advTm="4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495ED3C-BEB2-42D5-85A7-BA0D9981C600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83607-B8FA-44CD-AF0A-135F115B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5AD4-6D32-4CBB-882C-3E571812257F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B2AC-9722-4CE2-989B-9A2E5BF29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69170"/>
      </p:ext>
    </p:extLst>
  </p:cSld>
  <p:clrMapOvr>
    <a:masterClrMapping/>
  </p:clrMapOvr>
  <p:transition spd="slow" advClick="0" advTm="4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F77B-4173-4EB5-8904-BDEA6BC03E8E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6F6F-3D74-46C6-9438-1F090610F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10357"/>
      </p:ext>
    </p:extLst>
  </p:cSld>
  <p:clrMapOvr>
    <a:masterClrMapping/>
  </p:clrMapOvr>
  <p:transition spd="slow" advClick="0" advTm="4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5D0D-1C26-41F7-B017-0636FCD5A077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2344-AD97-4384-AFB3-F77520555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40371"/>
      </p:ext>
    </p:extLst>
  </p:cSld>
  <p:clrMapOvr>
    <a:masterClrMapping/>
  </p:clrMapOvr>
  <p:transition spd="slow" advClick="0" advTm="4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1FD9-BEB9-4CEE-A794-E18483BE3514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757A-9898-4B81-A98E-1A046D4F8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7825"/>
      </p:ext>
    </p:extLst>
  </p:cSld>
  <p:clrMapOvr>
    <a:masterClrMapping/>
  </p:clrMapOvr>
  <p:transition spd="slow" advClick="0" advTm="4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C4C6-788A-4E25-9066-4B7A45AA4EC7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45FE-D878-4E56-954B-868B8977E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80600"/>
      </p:ext>
    </p:extLst>
  </p:cSld>
  <p:clrMapOvr>
    <a:masterClrMapping/>
  </p:clrMapOvr>
  <p:transition spd="slow" advClick="0" advTm="4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660923-31FD-4163-8C70-269F3DE26074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7062C-2AAE-4149-B0B2-3D4DD804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565791-B2B9-4484-8EE9-1DE66961D9AC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DDA3A3-B56B-4CAC-92C5-E04D5D17A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6" r:id="rId11"/>
  </p:sldLayoutIdLst>
  <p:transition spd="slow" advClick="0" advTm="4000"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6585CF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H:\&#1044;&#1080;&#1072;&#1083;&#1086;&#1075;&#1080;%20&#1082;&#1091;&#1083;&#1100;&#1090;&#1091;&#1088;\Belorusskie%20Pesnyary%20-%20Lyavoniha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.ru/alb/image.asp?4249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museum.ru/alb/image.asp?42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15890" y="5212223"/>
            <a:ext cx="7228110" cy="164577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Мемориальный дом-Музей 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максима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богдановича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Дата открытия 09.12.1992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551603" y="784696"/>
            <a:ext cx="4206240" cy="4206240"/>
          </a:xfrm>
          <a:ln>
            <a:headEnd/>
            <a:tailEnd/>
          </a:ln>
        </p:spPr>
      </p:sp>
      <p:pic>
        <p:nvPicPr>
          <p:cNvPr id="6150" name="Picture 2" descr="C:\Users\Компутер\Desktop\богданович\1301658141_foto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47738"/>
            <a:ext cx="38576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Прямоугольник 4"/>
          <p:cNvSpPr>
            <a:spLocks noChangeArrowheads="1"/>
          </p:cNvSpPr>
          <p:nvPr/>
        </p:nvSpPr>
        <p:spPr bwMode="auto">
          <a:xfrm>
            <a:off x="350838" y="115888"/>
            <a:ext cx="84693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МЕЖДУНАРОДНЫЙ ИНТЕРНЕТ-ПРОЕКТ «ДИАЛОГ КУЛЬТУР-2015»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Конкурс мультимедиа-проектов: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Календарь года литературы 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«Перекрестки культур»</a:t>
            </a:r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5394325" y="2225675"/>
            <a:ext cx="32813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Команда МОУ СОШ №88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г. Ярославля </a:t>
            </a:r>
            <a:r>
              <a:rPr lang="ru-RU" altLang="ru-RU" sz="1800" b="1">
                <a:latin typeface="Arial" charset="0"/>
              </a:rPr>
              <a:t>«Ярославичи»</a:t>
            </a:r>
            <a:endParaRPr lang="en-US" altLang="ru-RU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468313" y="4102100"/>
            <a:ext cx="4248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Центр Белорусской культуры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charset="0"/>
              </a:rPr>
              <a:t>в Ярославле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" name="Belorusskie Pesnyary - Lyavoni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76057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Музей стал регулярной площадкой для реализации проектов Ярославского регионального отделения общероссийской общественной организации «Ассамблея народов России», проведения круглых столов и конференций ко Дню славянской письменности и культуры, народных календарных праздников. </a:t>
            </a:r>
          </a:p>
        </p:txBody>
      </p:sp>
      <p:pic>
        <p:nvPicPr>
          <p:cNvPr id="15363" name="Picture 5" descr="C:\Users\Компутер\Desktop\богданович\1083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452688"/>
            <a:ext cx="43576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 descr="Коляды для молодежи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437063"/>
            <a:ext cx="316706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344738"/>
            <a:ext cx="27463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My native Belarus: June 2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338513" y="476250"/>
            <a:ext cx="4762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Музей ориентирован на все возрастные категории. И всё же большинство посетителей музея — дети. Именно поэтому одной из основных задач Центра белорусской культуры стало знакомство школьников с культурой белорусского народа.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138"/>
            <a:ext cx="297656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/>
          <a:stretch>
            <a:fillRect/>
          </a:stretch>
        </p:blipFill>
        <p:spPr bwMode="auto">
          <a:xfrm>
            <a:off x="5578475" y="3046413"/>
            <a:ext cx="23780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810000"/>
            <a:ext cx="38147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My native Belarus: June 2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563" y="1143000"/>
            <a:ext cx="34290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pic>
        <p:nvPicPr>
          <p:cNvPr id="5" name="Picture 3" descr="C:\Users\Компутер\Desktop\богданович\8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209" r="15209"/>
          <a:stretch>
            <a:fillRect/>
          </a:stretch>
        </p:blipFill>
        <p:spPr>
          <a:xfrm>
            <a:off x="539552" y="331838"/>
            <a:ext cx="5072098" cy="4765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-107950" y="5553075"/>
            <a:ext cx="52562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/>
              <a:t>До встречи в музее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/>
              <a:t>Максима Богдановича</a:t>
            </a:r>
          </a:p>
        </p:txBody>
      </p:sp>
      <p:pic>
        <p:nvPicPr>
          <p:cNvPr id="17414" name="Picture 7" descr="H:\Диалоги культур\Музей\фото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327501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map-static" descr="&amp;Mcy;&amp;ucy;&amp;zcy;&amp;iecy;&amp;jcy; &amp;Mcy;&amp;acy;&amp;kcy;&amp;scy;&amp;icy;&amp;mcy;&amp;acy; &amp;Bcy;&amp;ocy;&amp;gcy;&amp;dcy;&amp;acy;&amp;ncy;&amp;ocy;&amp;vcy;&amp;icy;&amp;chcy;&amp;acy; &amp;ncy;&amp;acy; &amp;YAcy;&amp;ncy;&amp;dcy;&amp;iecy;&amp;kcy;&amp;scy;.&amp;Kcy;&amp;acy;&amp;rcy;&amp;tcy;&amp;acy;&amp;kh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3" y="638388"/>
            <a:ext cx="4856245" cy="453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2" descr="My native Belarus: June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&amp;Pcy;&amp;iecy;&amp;rcy;&amp;iecy;&amp;kcy;&amp;rcy;&amp;iecy;&amp;scy;&amp;tcy;&amp;kcy;&amp;icy; &amp;kcy;&amp;ucy;&amp;lcy;&amp;softcy;&amp;tcy;&amp;ucy;&amp;rcy;&amp;ycy; &amp;Vcy;&amp;Kcy;&amp;ocy;&amp;ncy;&amp;tcy;&amp;acy;&amp;kcy;&amp;tcy;&amp;ie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5363" r="18818" b="2222"/>
          <a:stretch/>
        </p:blipFill>
        <p:spPr bwMode="auto">
          <a:xfrm>
            <a:off x="147803" y="332655"/>
            <a:ext cx="2118720" cy="3615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0550" y="115888"/>
            <a:ext cx="58023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ПЕРЕКРЕСТКЕ КУЛЬТУР</a:t>
            </a:r>
          </a:p>
        </p:txBody>
      </p:sp>
      <p:pic>
        <p:nvPicPr>
          <p:cNvPr id="7174" name="Picture 3" descr="H:\Диалоги культур\Музей\фото 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70050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5"/>
          <p:cNvSpPr>
            <a:spLocks noChangeArrowheads="1"/>
          </p:cNvSpPr>
          <p:nvPr/>
        </p:nvSpPr>
        <p:spPr bwMode="auto">
          <a:xfrm>
            <a:off x="293688" y="5078413"/>
            <a:ext cx="73691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В самом центре Ярославля,  в исторической его части,  располагается самый настоящий «перекресток культур». Деревянный дом 1908 г. постройки с наличниками в стиле модерн.  Это Мемориальный дом-музей Максима  Богдановича, Центр белорусской культуры.</a:t>
            </a:r>
            <a:endParaRPr lang="ru-RU" altLang="ru-RU" sz="2000">
              <a:latin typeface="Arial" charset="0"/>
            </a:endParaRPr>
          </a:p>
        </p:txBody>
      </p:sp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y native Belarus: Jun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7583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С 1912 по 1914 г.г. в этом доме жила семья  классика белорусской литературы Максима Богдановича.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Музей Максима Богдановича — единственный в черте города литературный мемориальный музей.</a:t>
            </a:r>
          </a:p>
        </p:txBody>
      </p:sp>
      <p:pic>
        <p:nvPicPr>
          <p:cNvPr id="8196" name="Picture 5" descr="H:\Диалоги культур\Музей\фото 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b="8804"/>
          <a:stretch>
            <a:fillRect/>
          </a:stretch>
        </p:blipFill>
        <p:spPr bwMode="auto">
          <a:xfrm>
            <a:off x="4583113" y="2535238"/>
            <a:ext cx="3336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:\Диалоги культур\Музей\фото 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r="-1746" b="6532"/>
          <a:stretch>
            <a:fillRect/>
          </a:stretch>
        </p:blipFill>
        <p:spPr bwMode="auto">
          <a:xfrm>
            <a:off x="517525" y="2133600"/>
            <a:ext cx="390048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6432"/>
            <a:ext cx="3142839" cy="4256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2" descr="My native Belarus: June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338" y="908050"/>
            <a:ext cx="5400675" cy="5391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tx2"/>
                </a:solidFill>
                <a:cs typeface="+mn-cs"/>
              </a:rPr>
              <a:t>Богданович Максим Адамович родился 27 ноября (9 декабря) 1891 года. Поэт, переводчик, литературный критик и публицист, классик белорусской литературы. Окончил Ярославский юридический лицей. В возрасте 25 лет умер от туберкулеза легких.</a:t>
            </a: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tx2"/>
                </a:solidFill>
                <a:cs typeface="+mn-cs"/>
              </a:rPr>
              <a:t>Максим Богданович прожил очень короткую, но чрезвычайно плодотворную в творческом отношении жизнь. Он достиг широкого признания современников и потомков. Произведения белорусского поэта переведены на два десятка языков мира. </a:t>
            </a:r>
            <a:endParaRPr lang="ru-RU" sz="2000" kern="0" dirty="0">
              <a:solidFill>
                <a:schemeClr val="tx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509588" y="141288"/>
            <a:ext cx="503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tx2"/>
                </a:solidFill>
                <a:latin typeface="Arial" charset="0"/>
              </a:rPr>
              <a:t>МАКСИМ БОГДАНОВИЧ</a:t>
            </a:r>
          </a:p>
        </p:txBody>
      </p:sp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404813"/>
            <a:ext cx="6732588" cy="20335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F497D"/>
                </a:solidFill>
              </a:rPr>
              <a:t>В создании музея принимали участие ярославские и белорусские музейщики. В экспозиции представлено около 300 экспонатов из фондов ГУ "Литературный музей М. Богдановича" (г. Минск). </a:t>
            </a:r>
            <a:endParaRPr lang="ru-RU" sz="2000" kern="0" dirty="0">
              <a:solidFill>
                <a:srgbClr val="1F497D"/>
              </a:solidFill>
            </a:endParaRP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1F497D"/>
              </a:solidFill>
            </a:endParaRPr>
          </a:p>
        </p:txBody>
      </p:sp>
      <p:pic>
        <p:nvPicPr>
          <p:cNvPr id="10243" name="Picture 2" descr="C:\Users\Компутер\Desktop\богданович\9017673_1302252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97275"/>
            <a:ext cx="3870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87338" y="2205038"/>
            <a:ext cx="78136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1F497D"/>
                </a:solidFill>
                <a:latin typeface="Arial" charset="0"/>
              </a:rPr>
              <a:t>Экспозиция мемориального дома-музея состоит из 3 залов. Первый отражает детские и юношеские периоды жизни белорусского поэта. Частично восстановлены фрагменты комнаты Максима-книжника с настенными часами и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1F497D"/>
                </a:solidFill>
                <a:latin typeface="Arial" charset="0"/>
              </a:rPr>
              <a:t>книжным шкафом.</a:t>
            </a:r>
            <a:endParaRPr lang="ru-RU" altLang="ru-RU" sz="2000">
              <a:latin typeface="Arial" charset="0"/>
            </a:endParaRPr>
          </a:p>
        </p:txBody>
      </p:sp>
      <p:pic>
        <p:nvPicPr>
          <p:cNvPr id="10245" name="Picture 2" descr="My native Belarus: June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925888"/>
            <a:ext cx="33702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y native Belarus: Jun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850" y="588963"/>
            <a:ext cx="7416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Второй зал  посвящен владельцам дома – семье Ржевских.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Третий зал повествует о Ярославском периоде жизни поэта.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В холле музея представлен материал об исторических связях Ярославской области и регионов Белоруссии</a:t>
            </a:r>
          </a:p>
        </p:txBody>
      </p:sp>
      <p:pic>
        <p:nvPicPr>
          <p:cNvPr id="11268" name="Picture 4" descr="C:\Users\Компутер\Desktop\богданович\m_7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44688"/>
            <a:ext cx="4895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Компутер\Desktop\богданович\z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19500"/>
            <a:ext cx="40322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Компутер\Desktop\богданович\7574_1_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970088"/>
            <a:ext cx="20716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y native Belarus: Jun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95288" y="222250"/>
            <a:ext cx="74898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6585CF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6585CF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585CF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70000"/>
              <a:buFont typeface="Wingdings" pitchFamily="2" charset="2"/>
              <a:buChar char="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Камерность залов, уголки домашнего белорусского интерьера, особая цветовая гамма – всё это передаёт целостный образ поэта. Среди экспонатов – фотографии родных Максима Богдановича и с видами белорусского края, библиотека отца, сохранившаяся после пожара, в которой немало шедевров художественной литературы.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Здесь же представлены подлинные вещи, некогда принадлежавшие семье Богдановичей: скатерть и сундук (куфар), белорусский словарь Носовича, по которому Максим учил родной язык, книги и рукописи.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17336"/>
          <a:stretch>
            <a:fillRect/>
          </a:stretch>
        </p:blipFill>
        <p:spPr bwMode="auto">
          <a:xfrm>
            <a:off x="5364163" y="3573463"/>
            <a:ext cx="23907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:\Диалоги культур\Музей\фото 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-9737" r="6926" b="16348"/>
          <a:stretch>
            <a:fillRect/>
          </a:stretch>
        </p:blipFill>
        <p:spPr bwMode="auto">
          <a:xfrm>
            <a:off x="684213" y="3238500"/>
            <a:ext cx="405923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мпутер\Desktop\богданович\img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75063"/>
            <a:ext cx="39608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My native Belarus: June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288" y="260350"/>
            <a:ext cx="7632700" cy="3652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chemeClr val="tx2"/>
                </a:solidFill>
                <a:cs typeface="+mn-cs"/>
              </a:rPr>
              <a:t>ДЕНЬ РОЖДЕНИЯ МУЗЕЯ</a:t>
            </a: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tx2"/>
                </a:solidFill>
                <a:cs typeface="+mn-cs"/>
              </a:rPr>
              <a:t>Открытие музея состоялось </a:t>
            </a:r>
            <a:r>
              <a:rPr lang="ru-RU" sz="2000" b="1" kern="0" dirty="0">
                <a:solidFill>
                  <a:schemeClr val="tx2"/>
                </a:solidFill>
                <a:cs typeface="+mn-cs"/>
              </a:rPr>
              <a:t>9 декабря 1992 года</a:t>
            </a:r>
            <a:r>
              <a:rPr lang="ru-RU" sz="2000" kern="0" dirty="0">
                <a:solidFill>
                  <a:schemeClr val="tx2"/>
                </a:solidFill>
                <a:cs typeface="+mn-cs"/>
              </a:rPr>
              <a:t>. Первоначальной задачей музея стало знакомство жителей города с творческим наследием белорусского поэта. </a:t>
            </a: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tx2"/>
                </a:solidFill>
                <a:cs typeface="+mn-cs"/>
              </a:rPr>
              <a:t>С 1995 г</a:t>
            </a:r>
            <a:r>
              <a:rPr lang="ru-RU" sz="2000" kern="0" dirty="0">
                <a:solidFill>
                  <a:schemeClr val="tx2"/>
                </a:solidFill>
                <a:cs typeface="+mn-cs"/>
              </a:rPr>
              <a:t>. музей имеет статус «Центра белорусской культуры»</a:t>
            </a: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tx2"/>
                </a:solidFill>
                <a:cs typeface="+mn-cs"/>
              </a:rPr>
              <a:t>В </a:t>
            </a:r>
            <a:r>
              <a:rPr lang="ru-RU" sz="2000" b="1" dirty="0">
                <a:solidFill>
                  <a:schemeClr val="tx2"/>
                </a:solidFill>
              </a:rPr>
              <a:t>1998 г. </a:t>
            </a:r>
            <a:r>
              <a:rPr lang="ru-RU" sz="2000" dirty="0">
                <a:solidFill>
                  <a:schemeClr val="tx2"/>
                </a:solidFill>
              </a:rPr>
              <a:t> на базе музея создаётся ярославская региональная общественная организация русско-белорусской дружбы «</a:t>
            </a:r>
            <a:r>
              <a:rPr lang="ru-RU" sz="2000" dirty="0" err="1">
                <a:solidFill>
                  <a:schemeClr val="tx2"/>
                </a:solidFill>
              </a:rPr>
              <a:t>Сяброуства</a:t>
            </a:r>
            <a:r>
              <a:rPr lang="ru-RU" sz="2000" dirty="0">
                <a:solidFill>
                  <a:schemeClr val="tx2"/>
                </a:solidFill>
              </a:rPr>
              <a:t>» («Товарищество»)</a:t>
            </a:r>
            <a:endParaRPr lang="ru-RU" sz="2000" kern="0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860800"/>
            <a:ext cx="3840162" cy="428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1F497D"/>
              </a:solidFill>
            </a:endParaRPr>
          </a:p>
        </p:txBody>
      </p:sp>
      <p:pic>
        <p:nvPicPr>
          <p:cNvPr id="14339" name="Picture 2" descr="My native Belarus: Jun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7921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0" y="476250"/>
            <a:ext cx="77041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/>
                </a:solidFill>
              </a:rPr>
              <a:t>Здесь можно услышать белорусские песни, почитать книги белорусских авторов, ознакомиться с изданиями белорусской прессы. В Центре проводятся Дни национальной белорусской кухни, музыкальные и поэтические вечера, праздники, посвящённые знаменательным датам в истории Белоруссии.</a:t>
            </a:r>
            <a:r>
              <a:rPr lang="ru-RU" sz="2000" dirty="0">
                <a:solidFill>
                  <a:srgbClr val="1F497D"/>
                </a:solidFill>
              </a:rPr>
              <a:t> Это уникальная площадка культурного взаимодействия представителей различных национальностей, проживающих в Ярославле. </a:t>
            </a:r>
            <a:endParaRPr lang="ru-RU" sz="2000" kern="0" dirty="0">
              <a:solidFill>
                <a:srgbClr val="1F497D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3392488"/>
            <a:ext cx="36147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5" descr="Коляды для молодеж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392488"/>
            <a:ext cx="36734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407</TotalTime>
  <Words>443</Words>
  <Application>Microsoft Office PowerPoint</Application>
  <PresentationFormat>Экран (4:3)</PresentationFormat>
  <Paragraphs>40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 2</vt:lpstr>
      <vt:lpstr>Wingdings</vt:lpstr>
      <vt:lpstr>Calibri</vt:lpstr>
      <vt:lpstr>Default Theme</vt:lpstr>
      <vt:lpstr>Мемориальный дом-Музей  максима богдановича Дата открытия 09.12.1992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Мемориальный дом-Музей максима богдановича</dc:title>
  <dc:creator>Компутер</dc:creator>
  <cp:lastModifiedBy>Евгений Шутов</cp:lastModifiedBy>
  <cp:revision>39</cp:revision>
  <dcterms:created xsi:type="dcterms:W3CDTF">2012-01-30T15:17:42Z</dcterms:created>
  <dcterms:modified xsi:type="dcterms:W3CDTF">2015-05-18T07:55:52Z</dcterms:modified>
</cp:coreProperties>
</file>