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5" autoAdjust="0"/>
    <p:restoredTop sz="94660"/>
  </p:normalViewPr>
  <p:slideViewPr>
    <p:cSldViewPr>
      <p:cViewPr varScale="1">
        <p:scale>
          <a:sx n="87" d="100"/>
          <a:sy n="87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62FB-46EE-4F2D-A984-5BBF2E1236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8DB3-2C8B-47AB-A147-1902130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omp\Desktop\&#1041;&#1080;&#1073;&#1083;&#1080;&#1086;&#1090;&#1077;&#1082;&#1072;\&#1041;&#1080;&#1073;&#1083;&#1080;&#1086;&#1090;&#1077;&#1095;&#1085;&#1072;&#1103;_&#1087;&#1077;&#1089;&#1085;&#1103;_(&#1089;&#1083;&#1086;&#1074;&#1072;_&#1080;_&#1084;&#1091;&#1079;&#1099;&#1082;&#1072;_&#1058;&#1072;&#1090;&#1100;&#1103;&#1085;&#1099;_&#1041;&#1086;&#1082;&#1086;&#1074;&#1086;&#1081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92275" y="2133600"/>
            <a:ext cx="5905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Сеем разумное, доброе, вечное…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3713" y="908050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Государственное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бюджетное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общеобразовательное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учреждение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Марий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Школа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интернат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среднего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образования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углубленным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изучением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отдельных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предметов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Козьмодемьянска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268538" y="4149725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Автор: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		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Капитошка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Библиотечная_песня_(слова_и_музыка_Татьяны_Боково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4" grpId="0"/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6165850"/>
            <a:ext cx="82296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 это мы в школьной библиотеке.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Рисунок 1" descr="C:\Users\user\Desktop\Даша\IMG_0142.JPG"/>
          <p:cNvPicPr>
            <a:picLocks noChangeArrowheads="1"/>
          </p:cNvPicPr>
          <p:nvPr/>
        </p:nvPicPr>
        <p:blipFill>
          <a:blip r:embed="rId2"/>
          <a:srcRect l="-218" t="-441" r="-218" b="-882"/>
          <a:stretch>
            <a:fillRect/>
          </a:stretch>
        </p:blipFill>
        <p:spPr bwMode="auto">
          <a:xfrm>
            <a:off x="971550" y="549275"/>
            <a:ext cx="7416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www.programfree.ru/wp-content/uploads/2014/11/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1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95288" y="58054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Первого июля 1954 года решением Козьмодемьянского городского совета была открыта городская библиотека. 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Как все начиналось…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4768850" cy="3125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39750" y="5661025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Осенью 1990 года переезжает на перекресток улиц Лихачева и Свердлова. Это здание купца Свешникова, адрес ул. Лихачева 22. На сегодняшний день она находится там же.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5838825" cy="421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Наша история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44512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Изучая историю библиотек города Козьмодемьянска, можно проследить путь развития культуры Марийского края, т. к. ее история богата событиями и связана с замечательными людьми, работавшими в их стенах.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3063875" cy="20097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84313"/>
            <a:ext cx="1935163" cy="2520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00438"/>
            <a:ext cx="2951163" cy="1920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Читальный зал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516563"/>
            <a:ext cx="91440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В работе с читателями библиотеки вели работу по трудовому, научно-атеистическому, патриотическому и эстетическому воспитанию школьников.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04" y="2071678"/>
            <a:ext cx="4281799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463" y="2000240"/>
            <a:ext cx="4392161" cy="3302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Сюда стоит заглянуть 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157788"/>
            <a:ext cx="914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Направления деятельности, по которым работают библиотеки города: краеведение, экологическое воспитание, работа с естественнонаучной и технической литературой, с исторической и общественно-патриотической литературой, гражданское и патриотическое воспитание, работа с художественной литературой.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250651" cy="2446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12875"/>
            <a:ext cx="2648926" cy="3520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500305" cy="3331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5734050"/>
            <a:ext cx="8893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В каждой библиотеке действуют клубы по интересам: по профориентации, естественно-познавательные клубы, по правовому воспитанию, клуб семейного чтения, по общению и досугу.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4693808" cy="352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3411537" cy="453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79388" y="5876925"/>
            <a:ext cx="87137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В стремительный век новых технологий и новаций книга продолжает существовать наряду с театром, кино и телевидением.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382962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857232"/>
            <a:ext cx="4831118" cy="3626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5445125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Огромную роль сыграли библиотеки и в последние 10 лет, оставаясь чуть ли не единственными учреждениями культуры, выполнявшими свою социальную роль, бесплатно обслуживая население. 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643313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Сеем разумное, доброе, вечное…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Сеем разумное, доброе, вечное…</dc:title>
  <dc:creator>komp</dc:creator>
  <cp:lastModifiedBy>Евгений Шутов</cp:lastModifiedBy>
  <cp:revision>22</cp:revision>
  <dcterms:created xsi:type="dcterms:W3CDTF">2015-03-26T15:25:21Z</dcterms:created>
  <dcterms:modified xsi:type="dcterms:W3CDTF">2015-05-18T06:24:59Z</dcterms:modified>
</cp:coreProperties>
</file>