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58" r:id="rId4"/>
    <p:sldId id="282" r:id="rId5"/>
    <p:sldId id="272" r:id="rId6"/>
    <p:sldId id="274" r:id="rId7"/>
    <p:sldId id="273" r:id="rId8"/>
    <p:sldId id="261" r:id="rId9"/>
    <p:sldId id="276" r:id="rId10"/>
    <p:sldId id="259" r:id="rId11"/>
    <p:sldId id="277" r:id="rId12"/>
    <p:sldId id="280" r:id="rId13"/>
    <p:sldId id="281" r:id="rId14"/>
    <p:sldId id="278" r:id="rId15"/>
    <p:sldId id="279" r:id="rId16"/>
    <p:sldId id="283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оход 9 класс сентябрь\S83011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Картинки\вощиково\Безымянный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785794"/>
            <a:ext cx="6206405" cy="435771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\фото\музей школа\IMG_07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артинки\фото\музей школа\IMG_44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9" y="500041"/>
            <a:ext cx="7930372" cy="594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артинки\фото\музей школа\IMG_56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500042"/>
            <a:ext cx="4458919" cy="594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артинки\фото\музей школа\IMG_00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25053"/>
            <a:ext cx="8216126" cy="6161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артинки\фото\музей школа\020620113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000108"/>
            <a:ext cx="8305750" cy="4671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картинки\фото\музей школа\020620113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0108"/>
            <a:ext cx="8940753" cy="5029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День села 2008 год\IMG_22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510091" y="1133059"/>
            <a:ext cx="6207140" cy="4655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День села 2008 год\IMG_23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500042"/>
            <a:ext cx="6850082" cy="6048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ень села 2008 год\IMG_22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00042"/>
            <a:ext cx="7072362" cy="5976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церков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428605"/>
            <a:ext cx="4614935" cy="4786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5857892"/>
            <a:ext cx="24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Церковь Ильи Пророка</a:t>
            </a:r>
            <a:endParaRPr lang="ru-RU" dirty="0"/>
          </a:p>
        </p:txBody>
      </p:sp>
      <p:pic>
        <p:nvPicPr>
          <p:cNvPr id="4" name="Рисунок 7" descr="G:\Картинки\Смирнов  фото\S80004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2000240"/>
            <a:ext cx="3471862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артинки\фото\музей школа\zip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490042"/>
            <a:ext cx="7858180" cy="5877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Цветник\IMG_25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Цветник\IMG_25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Цветник\IMG_25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571480"/>
            <a:ext cx="6858048" cy="5905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G:\Картинки\вощиково\untitled2.bmp"/>
          <p:cNvPicPr>
            <a:picLocks noChangeAspect="1" noChangeArrowheads="1"/>
          </p:cNvPicPr>
          <p:nvPr/>
        </p:nvPicPr>
        <p:blipFill>
          <a:blip r:embed="rId2" cstate="email"/>
          <a:srcRect r="-111"/>
          <a:stretch>
            <a:fillRect/>
          </a:stretch>
        </p:blipFill>
        <p:spPr bwMode="auto">
          <a:xfrm>
            <a:off x="285720" y="285728"/>
            <a:ext cx="48165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14678" y="6000768"/>
            <a:ext cx="3285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Детский дом «Русская усадьба»</a:t>
            </a:r>
            <a:endParaRPr lang="ru-RU" dirty="0"/>
          </a:p>
        </p:txBody>
      </p:sp>
      <p:pic>
        <p:nvPicPr>
          <p:cNvPr id="4098" name="Picture 2" descr="F:\картинки\фото\музей школа\IMG_02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39315" y="1785926"/>
            <a:ext cx="6104685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\фото\школа\IMG_44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Школа</cp:lastModifiedBy>
  <cp:revision>23</cp:revision>
  <dcterms:modified xsi:type="dcterms:W3CDTF">2012-05-16T09:40:42Z</dcterms:modified>
</cp:coreProperties>
</file>