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sldIdLst>
    <p:sldId id="256" r:id="rId2"/>
    <p:sldId id="257" r:id="rId3"/>
    <p:sldId id="258" r:id="rId4"/>
    <p:sldId id="260" r:id="rId5"/>
    <p:sldId id="267" r:id="rId6"/>
    <p:sldId id="268" r:id="rId7"/>
    <p:sldId id="269" r:id="rId8"/>
    <p:sldId id="271" r:id="rId9"/>
    <p:sldId id="27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64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87C19-36CB-4717-A723-1D0D4AF2C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52AD-731D-4138-B711-8100E2FE52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676C2-03CC-4998-B8A9-D353A7CA8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AFA56-6814-49D2-A2C0-7D18CB9F1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EEEE2-C395-4E46-988D-E0589A3EA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D4C2A-54E3-4CC4-B04C-C7FAAEEF0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60A89-6280-46A3-BBF4-F5ABDE3DF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C0C5-DE5F-4ADA-A354-BE144EB5B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5D5F5-B81B-47B2-A48F-C49E823CF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F9BCD-8FD2-4A8D-8C22-F68164D4F5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0BBBE-F9C9-42CA-8C2D-60B6B4A6B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87E28-8672-4D56-9F40-CD6A469B5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C2A8182-7429-45F4-A9A7-FF45EF0FE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5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 rot="20225867">
            <a:off x="-314325" y="1909763"/>
            <a:ext cx="9321800" cy="144780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dirty="0" smtClean="0">
                <a:solidFill>
                  <a:srgbClr val="0070C0"/>
                </a:solidFill>
              </a:rPr>
              <a:t>Мой любимый город </a:t>
            </a:r>
            <a:r>
              <a:rPr lang="ru-RU" dirty="0" smtClean="0">
                <a:solidFill>
                  <a:srgbClr val="FF0000"/>
                </a:solidFill>
              </a:rPr>
              <a:t>ВОЛГОГРАД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76800" y="4953000"/>
            <a:ext cx="42672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Презентацию выполнила: ученица 10 класса «Б»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МОУ гимназии №15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города Волгограда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chemeClr val="tx1">
                    <a:lumMod val="75000"/>
                  </a:schemeClr>
                </a:solidFill>
              </a:rPr>
              <a:t>Чернышева Кристина</a:t>
            </a:r>
          </a:p>
        </p:txBody>
      </p:sp>
      <p:graphicFrame>
        <p:nvGraphicFramePr>
          <p:cNvPr id="5135" name="Group 15"/>
          <p:cNvGraphicFramePr>
            <a:graphicFrameLocks noGrp="1"/>
          </p:cNvGraphicFramePr>
          <p:nvPr/>
        </p:nvGraphicFramePr>
        <p:xfrm>
          <a:off x="4389438" y="919163"/>
          <a:ext cx="416560" cy="5019675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</a:tblGrid>
              <a:tr h="5019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Таблица 5"/>
          <p:cNvSpPr>
            <a:spLocks noGrp="1"/>
          </p:cNvSpPr>
          <p:nvPr/>
        </p:nvSpPr>
        <p:spPr bwMode="auto">
          <a:xfrm>
            <a:off x="457200" y="13716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" name="Rectangle 20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86800" cy="2743200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/>
              <a:t>Я приехала в этот город 5 лет назад, но за это время успела полюбить его, как свой родной. Конечно, Волгоград не может соперничать с Санкт - Петербургом, в котором я прожила какое-то время, по чистоте и монументальности, но в этом месте больше чем где-либо чувствуется мощная сила русской души. Я горжусь военной славой Волгограда, и это не пустые слова: посмотрите, сколько людей приходят 9 мая на Мамаев курган, наверное,  весь город приезжает, в этот день чувствуешь единение с нашим великим народом, и это здорово!</a:t>
            </a:r>
            <a:r>
              <a:rPr lang="ru-RU" sz="4000" dirty="0" smtClean="0"/>
              <a:t> </a:t>
            </a:r>
          </a:p>
        </p:txBody>
      </p:sp>
      <p:pic>
        <p:nvPicPr>
          <p:cNvPr id="5" name="Рисунок 4" descr="2871169760101688296S600x600Q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810000"/>
            <a:ext cx="3283015" cy="2176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>
                <a:solidFill>
                  <a:srgbClr val="7030A0"/>
                </a:solidFill>
              </a:rPr>
              <a:t>Современное название города очень мелодично, но мне больше нравится "Сталинград" - в нем звучит верность своему гражданскому долгу, готовность дать отпор любому врагу. Это название известно во всем мире. Волгоград не только знаменит своими военными заслугами, но и славится своими прекрасными пейзажами. Посмотрите на монументы в центре - это же произведения искусства!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</p:txBody>
      </p:sp>
      <p:pic>
        <p:nvPicPr>
          <p:cNvPr id="5" name="Рисунок 4" descr="250377_russia_p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71224">
            <a:off x="1205243" y="3961608"/>
            <a:ext cx="2667000" cy="17668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124" name="Рисунок 5" descr="876b63734c2b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38752">
            <a:off x="5311775" y="3890963"/>
            <a:ext cx="2362200" cy="157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Родина-Мать – один из величайших памятников, известных во всем мире. Расположение мемориала не случайно - за "высоту 102,0" велись жесточайшие бои, так как с вершины простреливался весь город. Мемориальный комплекс, созданный в 1959-1967 годах - это самый настоящий Храм Победы, состоящий из десятка небольших мемориалов:</a:t>
            </a:r>
            <a:r>
              <a:rPr lang="ru-RU" sz="1800" dirty="0" smtClean="0"/>
              <a:t>«Память поколений»</a:t>
            </a:r>
            <a:r>
              <a:rPr lang="ru-RU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площадь «Стоявших насмерть»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solidFill>
                  <a:schemeClr val="tx1"/>
                </a:solidFill>
              </a:rPr>
              <a:t>площадь «Стоявших насмерть»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зал Воинской Славы с вечным огнем и караулом, «скорбящая мать» и другие…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612ea4cc03b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1800" y="533400"/>
            <a:ext cx="2667000" cy="3556000"/>
          </a:xfrm>
          <a:prstGeom prst="ellipse">
            <a:avLst/>
          </a:prstGeom>
          <a:ln w="190500" cap="rnd">
            <a:solidFill>
              <a:srgbClr val="C8C6BD"/>
            </a:solidFill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44780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ru-RU" sz="1400" dirty="0" smtClean="0"/>
              <a:t>Панорама. В музее, посвященном Битве под Сталинградом, собрана военная техника, знамена, трофеи, фотографии, макеты сражений, потрясает триумфальный зал, который окружают четыре диорамы о разных эпизодах битвы. В верхнем зале сама панорама "Разгром немецко-фашистских войск под Сталинградом" размером 16х120 метров (крупнейшее живописное полотно в России), созданная в 1948-50 годах Студией военных художников имени </a:t>
            </a:r>
            <a:r>
              <a:rPr lang="ru-RU" sz="1400" dirty="0" err="1" smtClean="0"/>
              <a:t>Митрофана</a:t>
            </a:r>
            <a:r>
              <a:rPr lang="ru-RU" sz="1400" dirty="0" smtClean="0"/>
              <a:t> </a:t>
            </a:r>
            <a:r>
              <a:rPr lang="ru-RU" sz="1400" dirty="0" err="1" smtClean="0"/>
              <a:t>Грекова</a:t>
            </a:r>
            <a:r>
              <a:rPr lang="ru-RU" sz="1400" dirty="0" smtClean="0"/>
              <a:t> и первоначально находившаяся на Мамаевом Кургане.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7" name="Рисунок 6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58933">
            <a:off x="629310" y="3708484"/>
            <a:ext cx="3762755" cy="24928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3" name="Содержимое 12" descr="гшгг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559464">
            <a:off x="5685059" y="3348534"/>
            <a:ext cx="2932042" cy="1997453"/>
          </a:xfrm>
          <a:prstGeom prst="ellipse">
            <a:avLst/>
          </a:prstGeom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/>
              <a:t>Музейный комплекс отлично передает атмосферу тех дней, невольно задумываешься о прошлом своей страны. Как говорится, не зная своего прошлого нельзя построить будущее, поэтому каждый русский человек должен помнить о военных подвигах предков, знать, что иногда нужно и можно взять в себе силы, чтобы победить даже более искусного и многочисленного противника, взять в свои руки ответственность за судьбу страны и всего мира.. </a:t>
            </a:r>
          </a:p>
        </p:txBody>
      </p:sp>
      <p:pic>
        <p:nvPicPr>
          <p:cNvPr id="6" name="Содержимое 5" descr="images_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0" y="2819400"/>
            <a:ext cx="3581400" cy="35366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/>
              <a:t>23 сентября 1942 года трое солдат под командованием сержанта Якова Павлова отбили дом у немцев, и вчетвером удерживали его трое суток. Затем подошло подкрепление, и защитников стало уже около двадцати. Оборона продолжалась до 25 ноября, и закончилась не гибелью последнего защитника, а контрнаступлением. Все это время в подвале дома находились мирные люди. Подсчитать вражеские потери в штурмах этого дома невозможно - но говорят, здесь нацистских солдат погибло больше, чем при наступлении на Париж. Дом был восстановлен, ныне в нем живут люди, оба торца украшены мемориалами: на площади Ленина - подвиг, на Советской улице - восстановление.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4" name="Содержимое 3" descr="stalingrad185dom-havlov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928961">
            <a:off x="4724400" y="3810000"/>
            <a:ext cx="3452602" cy="2438400"/>
          </a:xfrm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84300"/>
          </a:xfrm>
        </p:spPr>
        <p:txBody>
          <a:bodyPr/>
          <a:lstStyle/>
          <a:p>
            <a:pPr>
              <a:defRPr/>
            </a:pPr>
            <a:r>
              <a:rPr lang="ru-RU" sz="1600" dirty="0" smtClean="0"/>
              <a:t>На первый взгляд - обычный город, как сотни других городов. Согласитесь? Но когда я слышу название родного города, то в глубине души просыпается что-то родное, до боли знакомое.. Невольно возникает вопрос: чем же отличился мой родной город, что я испытываю к нему теплые чувства? Волгоград можно назвать городом толерантных людей. Здесь не встретишь серьезных конфликтов на межнациональной, </a:t>
            </a:r>
            <a:r>
              <a:rPr lang="ru-RU" sz="1600" dirty="0" err="1" smtClean="0"/>
              <a:t>межсубкультурной</a:t>
            </a:r>
            <a:r>
              <a:rPr lang="ru-RU" sz="1600" dirty="0" smtClean="0"/>
              <a:t> почве.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goa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802604">
            <a:off x="626981" y="3173761"/>
            <a:ext cx="3378200" cy="2533650"/>
          </a:xfr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0_1da33_a678e72d_XL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3200400"/>
            <a:ext cx="3505200" cy="337375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384300"/>
          </a:xfrm>
        </p:spPr>
        <p:txBody>
          <a:bodyPr/>
          <a:lstStyle/>
          <a:p>
            <a:pPr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Есть в Волгограде какая-то загадка, тайна, волнующая душу. Я чувствую себя здесь совершенно по-особенному, появляется какое-то предчувствие, как будто должно произойти что-то очень интересное, необыкновенное, волшебное. И я очень рада, что мне посчастливилось жить именно здесь. Я помню ИСТОРИЮ моего города!! Я ГОРЖУСЬ людьми, которые живут тут!!!! Ведь Волгоград – город-миллионер с  великим прошлым и перспективным настоящим!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Рисунок 6" descr="5829014f8fbe.jpg"/>
          <p:cNvPicPr>
            <a:picLocks noChangeAspect="1"/>
          </p:cNvPicPr>
          <p:nvPr/>
        </p:nvPicPr>
        <p:blipFill>
          <a:blip r:embed="rId2"/>
          <a:srcRect b="21429"/>
          <a:stretch>
            <a:fillRect/>
          </a:stretch>
        </p:blipFill>
        <p:spPr>
          <a:xfrm>
            <a:off x="4419600" y="3352800"/>
            <a:ext cx="4267200" cy="2514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Содержимое 8" descr="preview8420-350-35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21433724">
            <a:off x="1437117" y="3570717"/>
            <a:ext cx="1524000" cy="15240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149</TotalTime>
  <Words>571</Words>
  <Application>Microsoft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Tahoma</vt:lpstr>
      <vt:lpstr>Arial</vt:lpstr>
      <vt:lpstr>Wingdings</vt:lpstr>
      <vt:lpstr>Calibri</vt:lpstr>
      <vt:lpstr>Океан</vt:lpstr>
      <vt:lpstr>Мой любимый город ВОЛГОГРАД</vt:lpstr>
      <vt:lpstr>Я приехала в этот город 5 лет назад, но за это время успела полюбить его, как свой родной. Конечно, Волгоград не может соперничать с Санкт - Петербургом, в котором я прожила какое-то время, по чистоте и монументальности, но в этом месте больше чем где-либо чувствуется мощная сила русской души. Я горжусь военной славой Волгограда, и это не пустые слова: посмотрите, сколько людей приходят 9 мая на Мамаев курган, наверное,  весь город приезжает, в этот день чувствуешь единение с нашим великим народом, и это здорово! </vt:lpstr>
      <vt:lpstr>Современное название города очень мелодично, но мне больше нравится "Сталинград" - в нем звучит верность своему гражданскому долгу, готовность дать отпор любому врагу. Это название известно во всем мире. Волгоград не только знаменит своими военными заслугами, но и славится своими прекрасными пейзажами. Посмотрите на монументы в центре - это же произведения искусства!  </vt:lpstr>
      <vt:lpstr>Родина-Мать – один из величайших памятников, известных во всем мире. Расположение мемориала не случайно - за "высоту 102,0" велись жесточайшие бои, так как с вершины простреливался весь город. Мемориальный комплекс, созданный в 1959-1967 годах - это самый настоящий Храм Победы, состоящий из десятка небольших мемориалов:«Память поколений» площадь «Стоявших насмерть» площадь «Стоявших насмерть» зал Воинской Славы с вечным огнем и караулом, «скорбящая мать» и другие…</vt:lpstr>
      <vt:lpstr>Панорама. В музее, посвященном Битве под Сталинградом, собрана военная техника, знамена, трофеи, фотографии, макеты сражений, потрясает триумфальный зал, который окружают четыре диорамы о разных эпизодах битвы. В верхнем зале сама панорама "Разгром немецко-фашистских войск под Сталинградом" размером 16х120 метров (крупнейшее живописное полотно в России), созданная в 1948-50 годах Студией военных художников имени Митрофана Грекова и первоначально находившаяся на Мамаевом Кургане.  </vt:lpstr>
      <vt:lpstr>Музейный комплекс отлично передает атмосферу тех дней, невольно задумываешься о прошлом своей страны. Как говорится, не зная своего прошлого нельзя построить будущее, поэтому каждый русский человек должен помнить о военных подвигах предков, знать, что иногда нужно и можно взять в себе силы, чтобы победить даже более искусного и многочисленного противника, взять в свои руки ответственность за судьбу страны и всего мира.. </vt:lpstr>
      <vt:lpstr>23 сентября 1942 года трое солдат под командованием сержанта Якова Павлова отбили дом у немцев, и вчетвером удерживали его трое суток. Затем подошло подкрепление, и защитников стало уже около двадцати. Оборона продолжалась до 25 ноября, и закончилась не гибелью последнего защитника, а контрнаступлением. Все это время в подвале дома находились мирные люди. Подсчитать вражеские потери в штурмах этого дома невозможно - но говорят, здесь нацистских солдат погибло больше, чем при наступлении на Париж. Дом был восстановлен, ныне в нем живут люди, оба торца украшены мемориалами: на площади Ленина - подвиг, на Советской улице - восстановление.  </vt:lpstr>
      <vt:lpstr>На первый взгляд - обычный город, как сотни других городов. Согласитесь? Но когда я слышу название родного города, то в глубине души просыпается что-то родное, до боли знакомое.. Невольно возникает вопрос: чем же отличился мой родной город, что я испытываю к нему теплые чувства? Волгоград можно назвать городом толерантных людей. Здесь не встретишь серьезных конфликтов на межнациональной, межсубкультурной почве. </vt:lpstr>
      <vt:lpstr> Есть в Волгограде какая-то загадка, тайна, волнующая душу. Я чувствую себя здесь совершенно по-особенному, появляется какое-то предчувствие, как будто должно произойти что-то очень интересное, необыкновенное, волшебное. И я очень рада, что мне посчастливилось жить именно здесь. Я помню ИСТОРИЮ моего города!! Я ГОРЖУСЬ людьми, которые живут тут!!!! Ведь Волгоград – город-миллионер с  великим прошлым и перспективным настоящим!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Админ</cp:lastModifiedBy>
  <cp:revision>21</cp:revision>
  <cp:lastPrinted>1601-01-01T00:00:00Z</cp:lastPrinted>
  <dcterms:created xsi:type="dcterms:W3CDTF">1601-01-01T00:00:00Z</dcterms:created>
  <dcterms:modified xsi:type="dcterms:W3CDTF">2012-05-04T07:30:06Z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