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558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544638" y="1068388"/>
            <a:ext cx="4468812" cy="3662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52525" y="5089525"/>
            <a:ext cx="5257800" cy="406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38263" y="1068388"/>
            <a:ext cx="4883150" cy="3663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1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52525" y="5089525"/>
            <a:ext cx="5259388" cy="406717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38263" y="1068388"/>
            <a:ext cx="4883150" cy="3663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52525" y="5089525"/>
            <a:ext cx="5259388" cy="406717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38263" y="1068388"/>
            <a:ext cx="4883150" cy="3663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52525" y="5089525"/>
            <a:ext cx="5259388" cy="406717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38263" y="1068388"/>
            <a:ext cx="4883150" cy="3663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29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52525" y="5089525"/>
            <a:ext cx="5259388" cy="406717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38263" y="1068388"/>
            <a:ext cx="4883150" cy="3663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31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52525" y="5089525"/>
            <a:ext cx="5259388" cy="406717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52747-433D-4896-ADC6-1ACBAFACC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29CCD-C697-4943-9CA3-2CB5DE4A6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032DE-FAAD-4BB3-BD77-1DFF88225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5925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9688" y="2101850"/>
            <a:ext cx="4227512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7CE73-5B8D-4A01-BB9B-4929402FF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6138" y="627063"/>
            <a:ext cx="2151062" cy="64627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627063"/>
            <a:ext cx="6302375" cy="64627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63" y="627063"/>
            <a:ext cx="8605837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4855D-F4C5-416D-AB37-B1D50E2AF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83D9F-54CF-4E85-931F-44A28909D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367A0-7678-4925-89DD-083768439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19F8-4E8F-4377-A59E-97C58EB3E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4F6C8-1E27-48D7-ACBA-FD8A72BD8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5ADAA-EDBC-431A-A693-0DE43A3AA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AEFAF-CF17-45EF-9ABF-0189EB354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90AAD61D-3099-47E2-9F45-E11FA45A0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627063"/>
            <a:ext cx="860583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101850"/>
            <a:ext cx="860583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5pPr>
      <a:lvl6pPr marL="25146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6pPr>
      <a:lvl7pPr marL="29718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7pPr>
      <a:lvl8pPr marL="3429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8pPr>
      <a:lvl9pPr marL="3886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/wiki/%D0%92%D0%BE%D0%BB%D0%B3%D0%BE%D0%B3%D1%80%D0%B0%D0%B4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hyperlink" Target="/wiki/%D0%9F%D0%B0%D0%B2%D0%BB%D0%BE%D0%B2,_%D0%AF%D0%BA%D0%BE%D0%B2_%D0%A4%D0%B5%D0%B4%D0%BE%D1%82%D0%BE%D0%B2%D0%B8%D1%87" TargetMode="External"/><Relationship Id="rId5" Type="http://schemas.openxmlformats.org/officeDocument/2006/relationships/hyperlink" Target="/w/index.php?title=%D0%90%D1%84%D0%B0%D0%BD%D0%B0%D1%81%D1%8C%D0%B5%D0%B2,_%D0%98%D0%B2%D0%B0%D0%BD_%D0%A4%D0%B8%D0%BB%D0%B8%D0%BF%D0%BF%D0%BE%D0%B2%D0%B8%D1%87&amp;action=edit&amp;redlink=1" TargetMode="External"/><Relationship Id="rId4" Type="http://schemas.openxmlformats.org/officeDocument/2006/relationships/hyperlink" Target="/wiki/%D0%A1%D1%82%D0%B0%D0%BB%D0%B8%D0%BD%D0%B3%D1%80%D0%B0%D0%B4%D1%81%D0%BA%D0%B0%D1%8F_%D0%B1%D0%B8%D1%82%D0%B2%D0%B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682594" y="0"/>
            <a:ext cx="8607425" cy="947761"/>
          </a:xfrm>
        </p:spPr>
        <p:txBody>
          <a:bodyPr tIns="2772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dirty="0" smtClean="0"/>
              <a:t> </a:t>
            </a:r>
            <a:r>
              <a:rPr lang="de-DE" dirty="0" err="1" smtClean="0"/>
              <a:t>Волгоград</a:t>
            </a:r>
            <a:r>
              <a:rPr lang="de-DE" dirty="0" smtClean="0"/>
              <a:t> – </a:t>
            </a:r>
            <a:r>
              <a:rPr lang="de-DE" dirty="0" err="1" smtClean="0"/>
              <a:t>любимый</a:t>
            </a:r>
            <a:r>
              <a:rPr lang="de-DE" dirty="0" smtClean="0"/>
              <a:t> </a:t>
            </a:r>
            <a:r>
              <a:rPr lang="de-DE" dirty="0" err="1" smtClean="0"/>
              <a:t>город</a:t>
            </a:r>
            <a:r>
              <a:rPr lang="de-DE" dirty="0" smtClean="0"/>
              <a:t>!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82594" y="6708795"/>
            <a:ext cx="8607425" cy="596882"/>
          </a:xfrm>
        </p:spPr>
        <p:txBody>
          <a:bodyPr anchor="ctr"/>
          <a:lstStyle/>
          <a:p>
            <a:pPr eaLnBrk="1">
              <a:buFont typeface="Times New Roman" pitchFamily="16" charset="0"/>
              <a:buNone/>
            </a:pPr>
            <a:r>
              <a:rPr lang="ru-RU" dirty="0" smtClean="0"/>
              <a:t>Автор: команда «Звезда»,  МОУ гимназия № 15</a:t>
            </a:r>
            <a:endParaRPr lang="ru-RU" dirty="0" smtClean="0"/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032" y="993755"/>
            <a:ext cx="8640762" cy="561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88913"/>
            <a:ext cx="9070975" cy="1487487"/>
          </a:xfrm>
        </p:spPr>
        <p:txBody>
          <a:bodyPr tIns="22932"/>
          <a:lstStyle/>
          <a:p>
            <a:pPr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b="1" smtClean="0">
                <a:latin typeface="Arial" charset="0"/>
                <a:cs typeface="Arial Unicode MS" charset="0"/>
              </a:rPr>
              <a:t>Мама́ев курга́н</a:t>
            </a:r>
            <a:r>
              <a:rPr lang="en-US" sz="2600" smtClean="0">
                <a:latin typeface="Arial" charset="0"/>
                <a:cs typeface="Arial Unicode MS" charset="0"/>
              </a:rPr>
              <a:t> расположен в Центральном районе города Волгограда, где во время Сталинградской битвы происходили ожесточённые бои (особенно в сентябре 1942 года и январе 1943) продолжительностью 200 дней</a:t>
            </a:r>
            <a:r>
              <a:rPr lang="en-US" sz="1200" smtClean="0">
                <a:latin typeface="Arial" charset="0"/>
                <a:cs typeface="Arial Unicode MS" charset="0"/>
              </a:rPr>
              <a:t>.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41363" y="2101850"/>
            <a:ext cx="8607425" cy="4989513"/>
          </a:xfrm>
        </p:spPr>
        <p:txBody>
          <a:bodyPr anchor="ctr"/>
          <a:lstStyle/>
          <a:p>
            <a:pPr eaLnBrk="1">
              <a:buFont typeface="Times New Roman" pitchFamily="16" charset="0"/>
              <a:buNone/>
            </a:pPr>
            <a:endParaRPr lang="ru-RU" smtClean="0"/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725" y="1841500"/>
            <a:ext cx="8280400" cy="517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58750"/>
            <a:ext cx="9070975" cy="1546225"/>
          </a:xfrm>
        </p:spPr>
        <p:txBody>
          <a:bodyPr tIns="15876"/>
          <a:lstStyle/>
          <a:p>
            <a:pPr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b="1" smtClean="0">
                <a:latin typeface="Arial" charset="0"/>
                <a:cs typeface="Arial Unicode MS" charset="0"/>
              </a:rPr>
              <a:t>Дом Па́влова</a:t>
            </a:r>
            <a:r>
              <a:rPr lang="en-US" sz="1800" smtClean="0">
                <a:latin typeface="Arial" charset="0"/>
                <a:cs typeface="Arial Unicode MS" charset="0"/>
              </a:rPr>
              <a:t> (</a:t>
            </a:r>
            <a:r>
              <a:rPr lang="en-US" sz="1800" b="1" smtClean="0">
                <a:latin typeface="Arial" charset="0"/>
                <a:cs typeface="Arial Unicode MS" charset="0"/>
              </a:rPr>
              <a:t>Дом Солдатской Славы</a:t>
            </a:r>
            <a:r>
              <a:rPr lang="en-US" sz="1800" smtClean="0">
                <a:latin typeface="Arial" charset="0"/>
                <a:cs typeface="Arial Unicode MS" charset="0"/>
              </a:rPr>
              <a:t>) — 4-этажный жилой дом в центре </a:t>
            </a:r>
            <a:r>
              <a:rPr lang="en-US" sz="1800" smtClean="0">
                <a:latin typeface="Arial" charset="0"/>
                <a:cs typeface="Arial Unicode MS" charset="0"/>
                <a:hlinkClick r:id="rId3"/>
              </a:rPr>
              <a:t>Волгограда</a:t>
            </a:r>
            <a:r>
              <a:rPr lang="en-US" sz="1800" smtClean="0">
                <a:latin typeface="Arial" charset="0"/>
                <a:cs typeface="Arial Unicode MS" charset="0"/>
              </a:rPr>
              <a:t>, в котором во время </a:t>
            </a:r>
            <a:r>
              <a:rPr lang="en-US" sz="1800" smtClean="0">
                <a:latin typeface="Arial" charset="0"/>
                <a:cs typeface="Arial Unicode MS" charset="0"/>
                <a:hlinkClick r:id="rId4"/>
              </a:rPr>
              <a:t>Сталинградской битвы</a:t>
            </a:r>
            <a:r>
              <a:rPr lang="en-US" sz="1800" smtClean="0">
                <a:latin typeface="Arial" charset="0"/>
                <a:cs typeface="Arial Unicode MS" charset="0"/>
              </a:rPr>
              <a:t> держала оборону группа советских бойцов под командованием старшего лейтенанта </a:t>
            </a:r>
            <a:r>
              <a:rPr lang="en-US" sz="1800" smtClean="0">
                <a:latin typeface="Arial" charset="0"/>
                <a:cs typeface="Arial Unicode MS" charset="0"/>
                <a:hlinkClick r:id="rId5"/>
              </a:rPr>
              <a:t>И. Ф. Афанасьева</a:t>
            </a:r>
            <a:r>
              <a:rPr lang="en-US" sz="1800" smtClean="0">
                <a:latin typeface="Arial" charset="0"/>
                <a:cs typeface="Arial Unicode MS" charset="0"/>
              </a:rPr>
              <a:t>. Старший сержант </a:t>
            </a:r>
            <a:r>
              <a:rPr lang="en-US" sz="1800" smtClean="0">
                <a:latin typeface="Arial" charset="0"/>
                <a:cs typeface="Arial Unicode MS" charset="0"/>
                <a:hlinkClick r:id="rId6"/>
              </a:rPr>
              <a:t>Я. Ф. Павлов</a:t>
            </a:r>
            <a:r>
              <a:rPr lang="en-US" sz="1800" smtClean="0">
                <a:latin typeface="Arial" charset="0"/>
                <a:cs typeface="Arial Unicode MS" charset="0"/>
              </a:rPr>
              <a:t> геройски сражался в доме во время обороны, но никакого отношения к организации обороны не имел. Стал символом мужества, стойкости и героизма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814513"/>
            <a:ext cx="9070975" cy="4899025"/>
          </a:xfrm>
        </p:spPr>
        <p:txBody>
          <a:bodyPr anchor="ctr"/>
          <a:lstStyle/>
          <a:p>
            <a:pPr eaLnBrk="1">
              <a:buFont typeface="Times New Roman" pitchFamily="16" charset="0"/>
              <a:buNone/>
            </a:pPr>
            <a:endParaRPr lang="ru-RU" smtClean="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1800225"/>
            <a:ext cx="4679950" cy="5040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40313" y="1800225"/>
            <a:ext cx="4498975" cy="5040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22932"/>
          <a:lstStyle/>
          <a:p>
            <a:pPr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smtClean="0">
                <a:latin typeface="Arial" charset="0"/>
                <a:cs typeface="Arial Unicode MS" charset="0"/>
              </a:rPr>
              <a:t>1 февраля 1963 на площади Павших борцов был зажжен, Вечный огонь, в память о мужестве и героизме защитников города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41363" y="2101850"/>
            <a:ext cx="8607425" cy="4989513"/>
          </a:xfrm>
        </p:spPr>
        <p:txBody>
          <a:bodyPr anchor="ctr"/>
          <a:lstStyle/>
          <a:p>
            <a:pPr eaLnBrk="1">
              <a:buFont typeface="Times New Roman" pitchFamily="16" charset="0"/>
              <a:buNone/>
            </a:pPr>
            <a:endParaRPr lang="ru-RU" smtClean="0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" y="1619250"/>
            <a:ext cx="5399088" cy="558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1439863"/>
            <a:ext cx="3600450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9450" y="4500563"/>
            <a:ext cx="3959225" cy="269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2772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mtClean="0"/>
              <a:t>Набережная города Волгограда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814513"/>
            <a:ext cx="9070975" cy="4899025"/>
          </a:xfrm>
        </p:spPr>
        <p:txBody>
          <a:bodyPr anchor="ctr"/>
          <a:lstStyle/>
          <a:p>
            <a:pPr eaLnBrk="1">
              <a:buFont typeface="Times New Roman" pitchFamily="16" charset="0"/>
              <a:buNone/>
            </a:pPr>
            <a:endParaRPr lang="ru-RU" smtClean="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/>
          <a:srcRect b="15480"/>
          <a:stretch>
            <a:fillRect/>
          </a:stretch>
        </p:blipFill>
        <p:spPr bwMode="auto">
          <a:xfrm>
            <a:off x="254000" y="1565275"/>
            <a:ext cx="5940425" cy="441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0438" y="1422400"/>
            <a:ext cx="3286125" cy="306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9813" y="4500563"/>
            <a:ext cx="3502025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138</Words>
  <PresentationFormat>Произвольный</PresentationFormat>
  <Paragraphs>6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Arial Unicode MS</vt:lpstr>
      <vt:lpstr>Times New Roman</vt:lpstr>
      <vt:lpstr>msmincho</vt:lpstr>
      <vt:lpstr>Тема Office</vt:lpstr>
      <vt:lpstr>1_Тема Office</vt:lpstr>
      <vt:lpstr> Волгоград – любимый город!</vt:lpstr>
      <vt:lpstr>Мама́ев курга́н расположен в Центральном районе города Волгограда, где во время Сталинградской битвы происходили ожесточённые бои (особенно в сентябре 1942 года и январе 1943) продолжительностью 200 дней.</vt:lpstr>
      <vt:lpstr>Дом Па́влова (Дом Солдатской Славы) — 4-этажный жилой дом в центре Волгограда, в котором во время Сталинградской битвы держала оборону группа советских бойцов под командованием старшего лейтенанта И. Ф. Афанасьева. Старший сержант Я. Ф. Павлов геройски сражался в доме во время обороны, но никакого отношения к организации обороны не имел. Стал символом мужества, стойкости и героизма</vt:lpstr>
      <vt:lpstr>1 февраля 1963 на площади Павших борцов был зажжен, Вечный огонь, в память о мужестве и героизме защитников города</vt:lpstr>
      <vt:lpstr>Набережная города Волгограда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Волгоград – любимый город!</dc:title>
  <cp:lastModifiedBy>Потапова</cp:lastModifiedBy>
  <cp:revision>4</cp:revision>
  <cp:lastPrinted>1601-01-01T00:00:00Z</cp:lastPrinted>
  <dcterms:created xsi:type="dcterms:W3CDTF">2009-04-16T07:32:33Z</dcterms:created>
  <dcterms:modified xsi:type="dcterms:W3CDTF">2012-05-04T19:19:57Z</dcterms:modified>
</cp:coreProperties>
</file>