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142-9A29-49A1-89A2-8EEBFF6EF7A4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B0CF-1F70-46B0-9441-C5CBB51E3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142-9A29-49A1-89A2-8EEBFF6EF7A4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B0CF-1F70-46B0-9441-C5CBB51E3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142-9A29-49A1-89A2-8EEBFF6EF7A4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B0CF-1F70-46B0-9441-C5CBB51E3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142-9A29-49A1-89A2-8EEBFF6EF7A4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B0CF-1F70-46B0-9441-C5CBB51E3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142-9A29-49A1-89A2-8EEBFF6EF7A4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5ABB0CF-1F70-46B0-9441-C5CBB51E3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142-9A29-49A1-89A2-8EEBFF6EF7A4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B0CF-1F70-46B0-9441-C5CBB51E3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142-9A29-49A1-89A2-8EEBFF6EF7A4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B0CF-1F70-46B0-9441-C5CBB51E3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142-9A29-49A1-89A2-8EEBFF6EF7A4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B0CF-1F70-46B0-9441-C5CBB51E3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142-9A29-49A1-89A2-8EEBFF6EF7A4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B0CF-1F70-46B0-9441-C5CBB51E3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142-9A29-49A1-89A2-8EEBFF6EF7A4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B0CF-1F70-46B0-9441-C5CBB51E3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142-9A29-49A1-89A2-8EEBFF6EF7A4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B0CF-1F70-46B0-9441-C5CBB51E3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626142-9A29-49A1-89A2-8EEBFF6EF7A4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ABB0CF-1F70-46B0-9441-C5CBB51E3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229600" cy="1828800"/>
          </a:xfrm>
        </p:spPr>
        <p:txBody>
          <a:bodyPr/>
          <a:lstStyle/>
          <a:p>
            <a:r>
              <a:rPr lang="ru-RU" dirty="0" smtClean="0"/>
              <a:t>Волгоград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50057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выполнила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ученица  МОУ гимназии №15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«А» класса 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Хорошева Дарья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297180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День города традиционно отмечается в Волгограде в первое воскресенье сентября. Предшествующая неделя обычно насыщена торжественными мероприятиями: это большие концерты, городской карнавал с праздничным шествием, салют, ярмарка и другие </a:t>
            </a:r>
            <a:r>
              <a:rPr lang="ru-RU" dirty="0" smtClean="0"/>
              <a:t>события.</a:t>
            </a:r>
            <a:endParaRPr lang="ru-RU" dirty="0"/>
          </a:p>
          <a:p>
            <a:r>
              <a:rPr lang="ru-RU" dirty="0"/>
              <a:t>12 сентября — является также днём памяти святого князя Александра Невского. В 2006 году по согласованию с Патриархом было решено, что он станет духовным покровителем города. Таким образом, Волгоград — второй город в России после Санкт-Петербурга, чьим покровителем является Александр </a:t>
            </a:r>
            <a:r>
              <a:rPr lang="ru-RU" dirty="0" smtClean="0"/>
              <a:t>Невский.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2871169760101688296S600x600Q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4286256"/>
            <a:ext cx="3702341" cy="2455886"/>
          </a:xfrm>
          <a:prstGeom prst="rect">
            <a:avLst/>
          </a:prstGeom>
        </p:spPr>
      </p:pic>
      <p:pic>
        <p:nvPicPr>
          <p:cNvPr id="7" name="Рисунок 6" descr="2178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429132"/>
            <a:ext cx="3143272" cy="227766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Символы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543692" cy="54007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Современный флаг Волгограда представляет собой прямоугольное полотнище красного цвета с двухсторонним изображением в центре герба города-героя Волгограда. </a:t>
            </a:r>
            <a:r>
              <a:rPr lang="ru-RU" dirty="0" smtClean="0"/>
              <a:t>Красный </a:t>
            </a:r>
            <a:r>
              <a:rPr lang="ru-RU" dirty="0"/>
              <a:t>цвет — исконный цвет национальных флагов России, олицетворяющий мужество, державность, кровь, пролитую за отечество, силу, энергию. Изображение герба города-героя Волгограда на флаге символизирует принадлежность флага городу. </a:t>
            </a:r>
          </a:p>
          <a:p>
            <a:r>
              <a:rPr lang="ru-RU" dirty="0"/>
              <a:t>Современный герб Волгограда представляет собой щит золотистого цвета, разделённый на две половины лентой медали «За оборону Сталинграда». Верхняя половина герба представляет собой символическое изображение неприступной крепости на Волге. </a:t>
            </a:r>
            <a:r>
              <a:rPr lang="ru-RU" dirty="0" smtClean="0"/>
              <a:t>Красный </a:t>
            </a:r>
            <a:r>
              <a:rPr lang="ru-RU" dirty="0"/>
              <a:t>цвет символизирует мужество, державность, кровь, пролитую за отечество, силу, энергию. </a:t>
            </a:r>
            <a:r>
              <a:rPr lang="ru-RU" dirty="0" smtClean="0"/>
              <a:t>В </a:t>
            </a:r>
            <a:r>
              <a:rPr lang="ru-RU" dirty="0"/>
              <a:t>нижней половине герба изображена золотистого цвета шестерня, символизирующая развитую промышленность и индустрию города, и золотистого цвета сноп пшеницы — символ изобилия волгоградской земли. Голубой цвет по всему полю в этой части герба символизирует Волгу.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oat_of_Arms_of_Volgograd_(Tsaritsyn_Volgograd_oblast)_(185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3642" y="1500174"/>
            <a:ext cx="2270358" cy="285752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Дзержинский район — 180 774</a:t>
            </a:r>
          </a:p>
          <a:p>
            <a:r>
              <a:rPr lang="ru-RU" dirty="0"/>
              <a:t>Красноармейский район — свыше 167 тысяч</a:t>
            </a:r>
          </a:p>
          <a:p>
            <a:r>
              <a:rPr lang="ru-RU" dirty="0"/>
              <a:t>Краснооктябрьский район — более 150 тысяч</a:t>
            </a:r>
          </a:p>
          <a:p>
            <a:r>
              <a:rPr lang="ru-RU" dirty="0"/>
              <a:t>Тракторозаводский район — 140 269</a:t>
            </a:r>
          </a:p>
          <a:p>
            <a:r>
              <a:rPr lang="ru-RU" dirty="0"/>
              <a:t>Советский район — 107 тысяч</a:t>
            </a:r>
          </a:p>
          <a:p>
            <a:r>
              <a:rPr lang="ru-RU" dirty="0"/>
              <a:t>Кировский район — 104 тысяч</a:t>
            </a:r>
          </a:p>
          <a:p>
            <a:r>
              <a:rPr lang="ru-RU" dirty="0"/>
              <a:t>Центральный район — 85,5 тысяч</a:t>
            </a:r>
          </a:p>
          <a:p>
            <a:r>
              <a:rPr lang="ru-RU" dirty="0"/>
              <a:t>Ворошиловский район — 83 141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290037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Наземный общественный транспорт города представлен автобусами, троллейбусами, трамваями. </a:t>
            </a:r>
          </a:p>
          <a:p>
            <a:r>
              <a:rPr lang="ru-RU" dirty="0"/>
              <a:t>С 1984 года действует единственный в России метротрам. Его линия протяжённостью 17,3 км проходит вдоль главной магистрали</a:t>
            </a:r>
            <a:r>
              <a:rPr lang="ru-RU" dirty="0" smtClean="0"/>
              <a:t>, проспекта </a:t>
            </a:r>
            <a:r>
              <a:rPr lang="ru-RU" dirty="0"/>
              <a:t>Ленина, </a:t>
            </a:r>
            <a:r>
              <a:rPr lang="ru-RU" dirty="0" smtClean="0"/>
              <a:t>соединяет</a:t>
            </a:r>
            <a:r>
              <a:rPr lang="ru-RU" dirty="0"/>
              <a:t> Центральный и Ворошиловский районы города с северными промышленными — Тракторозаводским </a:t>
            </a:r>
            <a:r>
              <a:rPr lang="ru-RU" dirty="0" smtClean="0"/>
              <a:t>Краснооктябрьским. </a:t>
            </a:r>
            <a:r>
              <a:rPr lang="ru-RU" dirty="0"/>
              <a:t>В центральной части города линия проходит под землёй. Планируется продолжение подземной линии на юг </a:t>
            </a:r>
            <a:r>
              <a:rPr lang="ru-RU" dirty="0" smtClean="0"/>
              <a:t>до Волгоградского </a:t>
            </a:r>
            <a:r>
              <a:rPr lang="ru-RU" dirty="0"/>
              <a:t>государственного университета (по территории Советского района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1283399452_117193966_19-----12833994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214818"/>
            <a:ext cx="3286148" cy="2465926"/>
          </a:xfrm>
          <a:prstGeom prst="rect">
            <a:avLst/>
          </a:prstGeom>
        </p:spPr>
      </p:pic>
      <p:pic>
        <p:nvPicPr>
          <p:cNvPr id="6" name="Рисунок 5" descr="Volgograd_Station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232653"/>
            <a:ext cx="3500462" cy="2625347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Памятники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Великой </a:t>
            </a:r>
            <a:r>
              <a:rPr lang="ru-RU" dirty="0"/>
              <a:t>Отечественной войны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Мамаев</a:t>
            </a:r>
            <a:r>
              <a:rPr lang="ru-RU" u="sng" dirty="0"/>
              <a:t> </a:t>
            </a:r>
            <a:r>
              <a:rPr lang="ru-RU" dirty="0"/>
              <a:t>курган </a:t>
            </a:r>
            <a:endParaRPr lang="ru-RU" dirty="0" smtClean="0"/>
          </a:p>
          <a:p>
            <a:r>
              <a:rPr lang="ru-RU" dirty="0" smtClean="0"/>
              <a:t>Панорама</a:t>
            </a:r>
            <a:r>
              <a:rPr lang="ru-RU" u="sng" dirty="0"/>
              <a:t> </a:t>
            </a:r>
            <a:r>
              <a:rPr lang="ru-RU" u="sng" dirty="0" smtClean="0"/>
              <a:t>«</a:t>
            </a:r>
            <a:r>
              <a:rPr lang="ru-RU" dirty="0" smtClean="0"/>
              <a:t>Разгром</a:t>
            </a:r>
            <a:r>
              <a:rPr lang="ru-RU" u="sng" dirty="0" smtClean="0"/>
              <a:t> </a:t>
            </a:r>
            <a:r>
              <a:rPr lang="ru-RU" dirty="0" smtClean="0"/>
              <a:t>немецко-фашистских</a:t>
            </a:r>
            <a:r>
              <a:rPr lang="ru-RU" u="sng" dirty="0" smtClean="0"/>
              <a:t> </a:t>
            </a:r>
            <a:r>
              <a:rPr lang="ru-RU" dirty="0" smtClean="0"/>
              <a:t>войск под Сталинградом</a:t>
            </a:r>
            <a:r>
              <a:rPr lang="ru-RU" u="sng" dirty="0" smtClean="0"/>
              <a:t>»</a:t>
            </a:r>
          </a:p>
          <a:p>
            <a:r>
              <a:rPr lang="ru-RU" dirty="0" smtClean="0"/>
              <a:t>Мельница</a:t>
            </a:r>
            <a:r>
              <a:rPr lang="ru-RU" u="sng" dirty="0" smtClean="0"/>
              <a:t> </a:t>
            </a:r>
            <a:r>
              <a:rPr lang="ru-RU" dirty="0" smtClean="0"/>
              <a:t>Гергарта</a:t>
            </a:r>
          </a:p>
          <a:p>
            <a:r>
              <a:rPr lang="ru-RU" dirty="0"/>
              <a:t>Аллея Героев 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Остров </a:t>
            </a:r>
            <a:r>
              <a:rPr lang="ru-RU" dirty="0" err="1" smtClean="0"/>
              <a:t>Людникова</a:t>
            </a:r>
            <a:endParaRPr lang="ru-RU" dirty="0"/>
          </a:p>
          <a:p>
            <a:r>
              <a:rPr lang="ru-RU" dirty="0"/>
              <a:t>Памятник </a:t>
            </a:r>
            <a:r>
              <a:rPr lang="ru-RU" dirty="0" smtClean="0"/>
              <a:t>речникам</a:t>
            </a:r>
            <a:endParaRPr lang="ru-RU" dirty="0"/>
          </a:p>
          <a:p>
            <a:r>
              <a:rPr lang="ru-RU" dirty="0"/>
              <a:t>Здание Центрального </a:t>
            </a:r>
            <a:r>
              <a:rPr lang="ru-RU" dirty="0" smtClean="0"/>
              <a:t>Универмага»</a:t>
            </a:r>
            <a:endParaRPr lang="ru-RU" dirty="0"/>
          </a:p>
          <a:p>
            <a:r>
              <a:rPr lang="ru-RU" dirty="0"/>
              <a:t>«Линия обороны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0_6e376_db4d707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571612"/>
            <a:ext cx="3357586" cy="2666318"/>
          </a:xfrm>
          <a:prstGeom prst="rect">
            <a:avLst/>
          </a:prstGeom>
        </p:spPr>
      </p:pic>
      <p:pic>
        <p:nvPicPr>
          <p:cNvPr id="5" name="Рисунок 4" descr="d181d0bad183d0bbd18cd0bfd182d183d180d0b0-d180d0bed0b4d0b8d0bdd0b0-d0bcd0b0d182d18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643314"/>
            <a:ext cx="3316189" cy="292893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Город-герой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Волгоград</a:t>
            </a:r>
            <a:r>
              <a:rPr lang="ru-RU" sz="2000" dirty="0"/>
              <a:t> — город на юго-востоке европейской части России, административный центр Волгоградской области. Город-герой, место битвы за Сталинград. Город с 1589 по 1925 годы носил название </a:t>
            </a:r>
            <a:r>
              <a:rPr lang="ru-RU" sz="2000" dirty="0" smtClean="0"/>
              <a:t>Царицын</a:t>
            </a:r>
            <a:r>
              <a:rPr lang="ru-RU" sz="2000" dirty="0"/>
              <a:t>, а с 1925 по 1961 годы —</a:t>
            </a:r>
            <a:r>
              <a:rPr lang="ru-RU" sz="2000" dirty="0" smtClean="0"/>
              <a:t>Сталинград</a:t>
            </a:r>
            <a:endParaRPr lang="ru-RU" sz="2000" dirty="0"/>
          </a:p>
        </p:txBody>
      </p:sp>
      <p:pic>
        <p:nvPicPr>
          <p:cNvPr id="4" name="Рисунок 3" descr="9433-DSC00239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357562"/>
            <a:ext cx="4381531" cy="3286148"/>
          </a:xfrm>
          <a:prstGeom prst="rect">
            <a:avLst/>
          </a:prstGeom>
        </p:spPr>
      </p:pic>
      <p:pic>
        <p:nvPicPr>
          <p:cNvPr id="5" name="Рисунок 4" descr="52869556_RodinaMat_v_Stalingrade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7674" y="3286124"/>
            <a:ext cx="4386326" cy="3286148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Географическое положение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00948" cy="197167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Волгоград</a:t>
            </a:r>
            <a:r>
              <a:rPr lang="ru-RU" dirty="0"/>
              <a:t> — один из самых протяжённых городов России. Протяжённость города вдоль Волги составляет около 90 км</a:t>
            </a:r>
            <a:r>
              <a:rPr lang="ru-RU" dirty="0" smtClean="0"/>
              <a:t>.</a:t>
            </a:r>
            <a:r>
              <a:rPr lang="ru-RU" dirty="0"/>
              <a:t> Основная часть города расположена на правом берегу Волги, но в городскую черту также входит малонаселённый остров </a:t>
            </a:r>
            <a:r>
              <a:rPr lang="ru-RU" dirty="0" err="1"/>
              <a:t>Сарпинский</a:t>
            </a:r>
            <a:r>
              <a:rPr lang="ru-RU" dirty="0"/>
              <a:t> и ряд мелких необитаемых островов: Голодный, Денежный и другие.</a:t>
            </a:r>
          </a:p>
        </p:txBody>
      </p:sp>
      <p:pic>
        <p:nvPicPr>
          <p:cNvPr id="4" name="Рисунок 3" descr="460px-Volga_river_from_NASA_satell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500438"/>
            <a:ext cx="2428892" cy="3168119"/>
          </a:xfrm>
          <a:prstGeom prst="rect">
            <a:avLst/>
          </a:prstGeom>
        </p:spPr>
      </p:pic>
      <p:pic>
        <p:nvPicPr>
          <p:cNvPr id="5" name="Рисунок 4" descr="570px-Volgograd,_Russia,_city_and_vicinities,_near_natural_colors,_LandSat-5,_2010-06-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429000"/>
            <a:ext cx="3059073" cy="321471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72386" cy="2114551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Климат умеренно-континентальный. Среднее количество осадков — 347 мм в год. Средние температуры: февраль −6,7 °C, июль +23,5 °C. Возможны резкие перепады температур. С конца апреля по октябрь климат сходен с климатом Средней Азии, Ближнего Востока.</a:t>
            </a:r>
          </a:p>
          <a:p>
            <a:r>
              <a:rPr lang="ru-RU" dirty="0"/>
              <a:t>Зима умеренно холодная, с частыми оттепелями и похолоданиями. Самый холодный месяц года — февраль. Лето жаркое, долгое, возможны температуры воздуха до 40 градусов.</a:t>
            </a:r>
          </a:p>
          <a:p>
            <a:endParaRPr lang="ru-RU" dirty="0"/>
          </a:p>
        </p:txBody>
      </p:sp>
      <p:pic>
        <p:nvPicPr>
          <p:cNvPr id="4" name="Рисунок 3" descr="800px-Volgograd-zima-voroshilovsky-raio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429000"/>
            <a:ext cx="4191030" cy="3143272"/>
          </a:xfrm>
          <a:prstGeom prst="rect">
            <a:avLst/>
          </a:prstGeom>
        </p:spPr>
      </p:pic>
      <p:pic>
        <p:nvPicPr>
          <p:cNvPr id="5" name="Рисунок 4" descr="800px-Volgograd-zima-centralny-raio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643314"/>
            <a:ext cx="3524275" cy="264320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Экологическое состояние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9720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В </a:t>
            </a:r>
            <a:r>
              <a:rPr lang="ru-RU" dirty="0"/>
              <a:t>1935 году была создана Волгоградская лесомелиоративная станция (позднее — Волгоградская производственно-экспериментальная лесомелиоративная станция, ВПЭЛС; до сих пор один из микрорайонов города носит название «Участок ВПЭЛС 5»). В качестве основной задачи для неё была поставлена цель создания вокруг города лесной полосы шириной 3-6 км и общей протяжённостью более 60 км, что должно было защитить город от песчаных бурь, улучшить качество жизни в городе. Впоследствии эти насаждения получили название «Зелёное кольцо». Перед станцией были поставлены задачи: озеленение полупустынных окрестностей Сталинграда на базе широкой механизации комплекса агролесомелиоративных работ, чтобы прекратить доступ огромных масс песка и пыли в жилые кварталы города, цехи многочисленных заводов и фабрик и, в конечном итоге, создать для жителей города загородные места отдыха и базу для санаторно-дачного </a:t>
            </a:r>
            <a:r>
              <a:rPr lang="ru-RU" dirty="0" smtClean="0"/>
              <a:t>строительства.</a:t>
            </a:r>
            <a:endParaRPr lang="ru-RU" dirty="0"/>
          </a:p>
        </p:txBody>
      </p:sp>
      <p:pic>
        <p:nvPicPr>
          <p:cNvPr id="5" name="Рисунок 4" descr="19ed5910e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214554"/>
            <a:ext cx="3643337" cy="2732503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197167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Растительная </a:t>
            </a:r>
            <a:r>
              <a:rPr lang="ru-RU" dirty="0"/>
              <a:t>зона, в которой расположен Волгоград — сухая дерновиннозлаковая степь. Древесная растительность в черте города крайне бедна. На склонах балок — степная травянистая растительность. Почвы неоднородные, преобладают светло-каштановые солонцеватые, встречаются участки чернозёма и </a:t>
            </a:r>
            <a:r>
              <a:rPr lang="ru-RU" dirty="0" smtClean="0"/>
              <a:t>другие.</a:t>
            </a:r>
            <a:endParaRPr lang="ru-RU" dirty="0"/>
          </a:p>
        </p:txBody>
      </p:sp>
      <p:pic>
        <p:nvPicPr>
          <p:cNvPr id="5" name="Рисунок 4" descr="7437196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00438"/>
            <a:ext cx="4111136" cy="2887794"/>
          </a:xfrm>
          <a:prstGeom prst="rect">
            <a:avLst/>
          </a:prstGeom>
        </p:spPr>
      </p:pic>
      <p:pic>
        <p:nvPicPr>
          <p:cNvPr id="8" name="Рисунок 7" descr="0_6e37d_1fab3d7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876"/>
            <a:ext cx="3905963" cy="271464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Царицына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В </a:t>
            </a:r>
            <a:r>
              <a:rPr lang="ru-RU" dirty="0"/>
              <a:t>V веке по территории Каспийской низменности прошли полчища гуннов и сарматов под предводительством жестокого Аттилы из Азии. В VI—X веках на территории Междуречья Волги и Дона существовал Хазарский каганат. Вся торговля, в основном рабами, проходила по берегам рек.</a:t>
            </a:r>
          </a:p>
          <a:p>
            <a:pPr>
              <a:buNone/>
            </a:pPr>
            <a:r>
              <a:rPr lang="ru-RU" dirty="0" smtClean="0"/>
              <a:t>      До </a:t>
            </a:r>
            <a:r>
              <a:rPr lang="ru-RU" dirty="0"/>
              <a:t>возникновения Царицына в устье реки Царицы </a:t>
            </a:r>
            <a:r>
              <a:rPr lang="ru-RU" dirty="0" smtClean="0"/>
              <a:t>существовало </a:t>
            </a:r>
            <a:r>
              <a:rPr lang="ru-RU" dirty="0"/>
              <a:t>поселение Золотой Орды, которое контролировало переправу через реку Итиль (Волга) и путь в столицу </a:t>
            </a:r>
            <a:r>
              <a:rPr lang="ru-RU" dirty="0" smtClean="0"/>
              <a:t>Сарай-Берке.</a:t>
            </a:r>
            <a:endParaRPr lang="ru-RU" dirty="0"/>
          </a:p>
          <a:p>
            <a:pPr>
              <a:buNone/>
            </a:pPr>
            <a:r>
              <a:rPr lang="ru-RU" dirty="0" smtClean="0"/>
              <a:t>      Русская </a:t>
            </a:r>
            <a:r>
              <a:rPr lang="ru-RU" dirty="0"/>
              <a:t>православная церковь была учреждена в 1261 году в Сарае, столице Золотой Орды. В 1454 году кафедра была переведена в Москву, на Крутицкое подворье.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_6ae75_9a829a3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4143380"/>
            <a:ext cx="4071966" cy="2452927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1897 построен металлургический завод Дюмо, принадлежащий французским предпринимателям. В 1914 году 14-го июня в Царицыне состоялось торжественная закладка пушечного завода (теперь — Баррикады). Строения завода были расположены на 300 десятинах. На торжестве присутствовали генералитет, представители администрации, города, разных общественных учреждений, директоры завода, гости и масса народа. Первый кирпич положил представитель морского министерства — товарищ министра М. В. Бубнов. В основание положены монеты и серебряные пластинки с датою закладки и именами строителей. После закладки состоялся парадный обед. Были прочитаны приветствия морского министра Григоровича и нескольких членов Государственной Думы. В ознаменование торжества 5000 рабочих выданы красные рубахи и по 50 коп. каждому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План Царицына 1909 год.</a:t>
            </a:r>
          </a:p>
          <a:p>
            <a:r>
              <a:rPr lang="ru-RU" dirty="0"/>
              <a:t>Во время гражданской войны в ноябре 1917 года в Царицыне была провозглашена Советская власть. В 1918 году Царицын </a:t>
            </a:r>
            <a:r>
              <a:rPr lang="ru-RU" dirty="0" smtClean="0"/>
              <a:t>был осаждён </a:t>
            </a:r>
            <a:r>
              <a:rPr lang="ru-RU" dirty="0"/>
              <a:t>белыми войсками атамана Краснова. Три штурма были отбиты. Однако в июне 1919 года Царицын был взят войсками генерала Деникина, оставившими город в январе 1920 году. После взятия красными города Царицына, 2,5 тыс. из зажиточных купеческих семейных фамилий и знаменитых жителей были расстреляны и затоплены на барже в р. </a:t>
            </a:r>
            <a:r>
              <a:rPr lang="ru-RU" dirty="0" smtClean="0"/>
              <a:t>Волга</a:t>
            </a:r>
            <a:r>
              <a:rPr lang="ru-RU" baseline="30000" dirty="0"/>
              <a:t>.</a:t>
            </a:r>
            <a:endParaRPr lang="ru-RU" dirty="0"/>
          </a:p>
        </p:txBody>
      </p:sp>
      <p:pic>
        <p:nvPicPr>
          <p:cNvPr id="4" name="Рисунок 3" descr="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643314"/>
            <a:ext cx="4405102" cy="271464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Сталинграда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Город был переименован в Сталинград 10 апреля 1925 года. В 1931 году, в черту города включено поселение — переселенцев иностранцев из Германии Сарепта. Позднее Сарепта стала крупнейшим районом города — Красноармейским. Первый </a:t>
            </a:r>
            <a:r>
              <a:rPr lang="ru-RU" dirty="0" smtClean="0"/>
              <a:t>ВУЗ, Сталинградский </a:t>
            </a:r>
            <a:r>
              <a:rPr lang="ru-RU" dirty="0"/>
              <a:t>тракторный институт, открылся в 1930 году, годом позже был открыт и педагогический институт</a:t>
            </a:r>
            <a:r>
              <a:rPr lang="ru-RU" dirty="0" smtClean="0"/>
              <a:t>.</a:t>
            </a:r>
          </a:p>
          <a:p>
            <a:r>
              <a:rPr lang="ru-RU" dirty="0"/>
              <a:t>Наиболее серьёзным потрясением в истории города стала Великая Отечественная война. Сталинградская битва началась </a:t>
            </a:r>
            <a:r>
              <a:rPr lang="ru-RU" dirty="0" smtClean="0"/>
              <a:t>17 </a:t>
            </a:r>
            <a:r>
              <a:rPr lang="ru-RU" dirty="0"/>
              <a:t>июля1942 года. А 23 августа массированная немецкая бомбардировка разрушила город, убив более 40 тысяч человек, уничтожила более половины жилого фонда довоенного Сталинграда, превратив тем самым город в громадную территорию, покрытую горящими руинами. Согласно воспоминаниям свидетелей — городских жителей, город подвергался ежедневным налетам, включавшим до 400 рейдов самолетов бомбардировочной авиации до конца сентября, и ежедневным планомерным минометным обстрелам городской территории по кварталам, обрекая гражданское городское население на полную гибель.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94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Волгоград</vt:lpstr>
      <vt:lpstr>Город-герой</vt:lpstr>
      <vt:lpstr>Географическое положение</vt:lpstr>
      <vt:lpstr>Климат</vt:lpstr>
      <vt:lpstr>Экологическое состояние</vt:lpstr>
      <vt:lpstr>Растительность</vt:lpstr>
      <vt:lpstr>История Царицына</vt:lpstr>
      <vt:lpstr>Слайд 8</vt:lpstr>
      <vt:lpstr>История Сталинграда</vt:lpstr>
      <vt:lpstr>День города</vt:lpstr>
      <vt:lpstr>Символы города</vt:lpstr>
      <vt:lpstr>Население</vt:lpstr>
      <vt:lpstr>Транспорт</vt:lpstr>
      <vt:lpstr>Памятники  Великой Отечественной войны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Волгоград</dc:title>
  <dc:creator>Admin</dc:creator>
  <cp:lastModifiedBy>Admin</cp:lastModifiedBy>
  <cp:revision>6</cp:revision>
  <dcterms:created xsi:type="dcterms:W3CDTF">2012-04-26T12:02:11Z</dcterms:created>
  <dcterms:modified xsi:type="dcterms:W3CDTF">2012-04-29T07:36:46Z</dcterms:modified>
</cp:coreProperties>
</file>