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725435-273C-458C-AF94-47A4DB2A0EA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A94E90-D676-4420-A7B2-B05009166C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Виртуальная экскурсия по городу Тольятти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Проект: </a:t>
            </a:r>
            <a:r>
              <a:rPr lang="ru-RU" b="1" dirty="0" smtClean="0"/>
              <a:t>«Мосты Дружбы»</a:t>
            </a:r>
          </a:p>
          <a:p>
            <a:r>
              <a:rPr lang="ru-RU" dirty="0" smtClean="0"/>
              <a:t>Команда: </a:t>
            </a:r>
            <a:r>
              <a:rPr lang="en-US" b="1" dirty="0" smtClean="0"/>
              <a:t>friend`</a:t>
            </a:r>
            <a:r>
              <a:rPr lang="ru-RU" b="1" dirty="0" smtClean="0"/>
              <a:t>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8103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ru-RU" dirty="0" smtClean="0"/>
              <a:t>Праздники должны обязательно отмечаться с размахом – гулянием по ночному парку и салютом</a:t>
            </a:r>
            <a:endParaRPr lang="ru-RU" dirty="0"/>
          </a:p>
        </p:txBody>
      </p:sp>
      <p:pic>
        <p:nvPicPr>
          <p:cNvPr id="9218" name="Picture 2" descr="D:\Алина\мосты\Новая папка\w_7f9023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6659250" cy="4994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26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ru-RU" dirty="0" smtClean="0"/>
              <a:t>Тольятти – один из крупнейших культурных центров. Здесь расположен </a:t>
            </a:r>
            <a:r>
              <a:rPr lang="ru-RU" dirty="0" err="1" smtClean="0"/>
              <a:t>Спасо</a:t>
            </a:r>
            <a:r>
              <a:rPr lang="ru-RU" dirty="0" smtClean="0"/>
              <a:t>-Преображенский </a:t>
            </a:r>
            <a:r>
              <a:rPr lang="ru-RU" dirty="0"/>
              <a:t>собор</a:t>
            </a:r>
          </a:p>
        </p:txBody>
      </p:sp>
      <p:pic>
        <p:nvPicPr>
          <p:cNvPr id="10242" name="Picture 2" descr="D:\Алина\мосты\Новая папка\SAM_429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497667" cy="4696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73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Наша небольшая экскурсия подошла к концу. Но мы надеемся, что Вы посетите наш уютный город. Спасибо за внимание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 заключении несколько слов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75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r>
              <a:rPr lang="ru-RU" dirty="0" smtClean="0"/>
              <a:t>Это ночной Комсомольский район</a:t>
            </a:r>
            <a:endParaRPr lang="ru-RU" dirty="0"/>
          </a:p>
        </p:txBody>
      </p:sp>
      <p:pic>
        <p:nvPicPr>
          <p:cNvPr id="4" name="Picture 2" descr="D:\Алина\мосты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790999" cy="5184576"/>
          </a:xfrm>
          <a:prstGeom prst="snip2DiagRect">
            <a:avLst>
              <a:gd name="adj1" fmla="val 0"/>
              <a:gd name="adj2" fmla="val 1923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37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ru-RU" dirty="0" smtClean="0"/>
              <a:t>Это Волга. В свое свободное время тольяттинцы отдыхают именно здесь</a:t>
            </a:r>
            <a:endParaRPr lang="ru-RU" dirty="0"/>
          </a:p>
        </p:txBody>
      </p:sp>
      <p:pic>
        <p:nvPicPr>
          <p:cNvPr id="2050" name="Picture 2" descr="D:\Алина\мосты\Новая папка\24.05.09 (6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6555854" cy="4916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21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ru-RU" dirty="0" smtClean="0"/>
              <a:t>Это наш любимец – Татищев. Он в жаркие дни привлекает нас своей прохладой и близостью к Волге </a:t>
            </a:r>
            <a:endParaRPr lang="ru-RU" dirty="0"/>
          </a:p>
        </p:txBody>
      </p:sp>
      <p:pic>
        <p:nvPicPr>
          <p:cNvPr id="3074" name="Picture 2" descr="D:\Алина\мосты\Новая папка\100_0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6264696" cy="4702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71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лина\мосты\Новая папка\100_0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76864" cy="5837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53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r>
              <a:rPr lang="ru-RU" dirty="0" smtClean="0"/>
              <a:t>В следующем цикле фотографий прослеживаются времена года. Это – зима</a:t>
            </a:r>
            <a:endParaRPr lang="ru-RU" dirty="0"/>
          </a:p>
        </p:txBody>
      </p:sp>
      <p:pic>
        <p:nvPicPr>
          <p:cNvPr id="5122" name="Picture 2" descr="D:\Алина\мосты\Новая папка\SAM_0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7510136" cy="499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95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pic>
        <p:nvPicPr>
          <p:cNvPr id="6146" name="Picture 2" descr="D:\Алина\мосты\Новая папка\SAM_3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05" y="980728"/>
            <a:ext cx="7625829" cy="5053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97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r>
              <a:rPr lang="ru-RU" dirty="0" smtClean="0"/>
              <a:t>Лето</a:t>
            </a:r>
            <a:endParaRPr lang="ru-RU" dirty="0"/>
          </a:p>
        </p:txBody>
      </p:sp>
      <p:pic>
        <p:nvPicPr>
          <p:cNvPr id="7171" name="Picture 3" descr="D:\Алина\мосты\Новая папка\SAM_1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668344" cy="5102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95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лина\мосты\Новая папка\SAM_1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9" y="476672"/>
            <a:ext cx="8372922" cy="5571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13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112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Виртуальная экскурсия по городу Тольятти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в заключении несколько слов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5</cp:revision>
  <dcterms:created xsi:type="dcterms:W3CDTF">2012-05-14T12:09:15Z</dcterms:created>
  <dcterms:modified xsi:type="dcterms:W3CDTF">2012-05-14T12:57:20Z</dcterms:modified>
</cp:coreProperties>
</file>