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2" r:id="rId2"/>
    <p:sldId id="273" r:id="rId3"/>
    <p:sldId id="27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81" r:id="rId19"/>
    <p:sldId id="276" r:id="rId20"/>
    <p:sldId id="278" r:id="rId21"/>
    <p:sldId id="277" r:id="rId22"/>
    <p:sldId id="279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DF18-DD3D-4AD7-8A82-0845236F5B23}" type="datetimeFigureOut">
              <a:rPr lang="ru-RU" smtClean="0"/>
              <a:t>25.04.2012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75A0-2AB8-4518-967A-2CECF5EABA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esktop\&#1040;&#1088;&#1082;&#1072;&#1076;&#1080;&#1081;%20&#1062;&#1086;&#1088;&#1080;&#1086;&#1085;&#1090;&#1080;%20%20&#1050;&#1040;&#1042;&#1050;&#1040;&#1047;%20-%20&#1054;&#1089;&#1077;&#1090;&#1080;&#1085;&#1089;&#1082;&#1072;&#1103;%20&#1061;&#1086;&#1085;&#1075;&#1072;%20(mp3ostrov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47 из 112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88024" y="404664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Осетии край мой бесценный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горных же рек нет </a:t>
            </a:r>
            <a:r>
              <a:rPr lang="ru-RU" dirty="0" err="1" smtClean="0">
                <a:solidFill>
                  <a:schemeClr val="bg1"/>
                </a:solidFill>
              </a:rPr>
              <a:t>чистей</a:t>
            </a:r>
            <a:r>
              <a:rPr lang="ru-RU" dirty="0" smtClean="0">
                <a:solidFill>
                  <a:schemeClr val="bg1"/>
                </a:solidFill>
              </a:rPr>
              <a:t> ничего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горцем хочу остаться я верным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доблестней горца нет никого.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Аркадий Цорионти  КАВКАЗ - Осетинская Хонг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93 из 15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210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Армянская церковь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2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63888" y="620688"/>
            <a:ext cx="39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Церковь Святого Георгия Победоносца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39 из 15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16632"/>
            <a:ext cx="8712968" cy="6598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Сунитская</a:t>
            </a:r>
            <a:r>
              <a:rPr lang="ru-RU" dirty="0" smtClean="0">
                <a:solidFill>
                  <a:schemeClr val="bg1"/>
                </a:solidFill>
              </a:rPr>
              <a:t> мечеть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62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712968" cy="6746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355976" y="764704"/>
            <a:ext cx="34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Русский театр на проспекте Мира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4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5272"/>
            <a:ext cx="8712968" cy="6364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836712"/>
            <a:ext cx="225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Набережная р. Терек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82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4889"/>
            <a:ext cx="8640960" cy="6504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201 из 15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908720"/>
            <a:ext cx="210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Дом Правительства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6 из 3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5445224"/>
            <a:ext cx="373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Парк перед кинотеатром в г. Алагир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4 из 3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79912" y="58772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Церковь Вознесения Господне г.Алагир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4 из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275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Дворец Культуры г.Алагир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85 из 112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932040" y="404664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Горы Осетии я вам удивляюсь,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вас безгранично родные люблю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словно я богу вам поклоняюсь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вам </a:t>
            </a:r>
            <a:r>
              <a:rPr lang="ru-RU" dirty="0" err="1" smtClean="0">
                <a:solidFill>
                  <a:schemeClr val="bg1"/>
                </a:solidFill>
              </a:rPr>
              <a:t>буд-то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храм на поклон прихожу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1 из 3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322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воинам Вов г.Алагир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1.liveinternet.ru/images/attach/c/0/39/983/39983731_pamyatnik__v__oset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6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923928" y="47667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Памятник Семи Братьям </a:t>
            </a:r>
            <a:r>
              <a:rPr lang="ru-RU" dirty="0" err="1" smtClean="0">
                <a:solidFill>
                  <a:schemeClr val="bg1"/>
                </a:solidFill>
              </a:rPr>
              <a:t>Газдановым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ртинка 33 из 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03648" y="836712"/>
            <a:ext cx="340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Святилище </a:t>
            </a:r>
            <a:r>
              <a:rPr lang="ru-RU" dirty="0" err="1" smtClean="0">
                <a:solidFill>
                  <a:schemeClr val="bg1"/>
                </a:solidFill>
              </a:rPr>
              <a:t>Реком</a:t>
            </a:r>
            <a:r>
              <a:rPr lang="ru-RU" dirty="0" smtClean="0">
                <a:solidFill>
                  <a:schemeClr val="bg1"/>
                </a:solidFill>
              </a:rPr>
              <a:t> в селении Цей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8520" y="188640"/>
            <a:ext cx="4104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Добро Пожаловать!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36912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Пускай сияет вечно солнце</a:t>
            </a:r>
            <a:br>
              <a:rPr lang="ru-RU" dirty="0" smtClean="0"/>
            </a:br>
            <a:r>
              <a:rPr lang="ru-RU" dirty="0" smtClean="0"/>
              <a:t>в горах Осетии моей,</a:t>
            </a:r>
            <a:br>
              <a:rPr lang="ru-RU" dirty="0" smtClean="0"/>
            </a:br>
            <a:r>
              <a:rPr lang="ru-RU" dirty="0" smtClean="0"/>
              <a:t>Пускай беда обходит горца,</a:t>
            </a:r>
            <a:br>
              <a:rPr lang="ru-RU" dirty="0" smtClean="0"/>
            </a:br>
            <a:r>
              <a:rPr lang="ru-RU" dirty="0" smtClean="0"/>
              <a:t>а горы радуют детей.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Пускай Осетия не знает</a:t>
            </a:r>
            <a:br>
              <a:rPr lang="ru-RU" dirty="0" smtClean="0"/>
            </a:br>
            <a:r>
              <a:rPr lang="ru-RU" dirty="0" smtClean="0"/>
              <a:t>ни </a:t>
            </a:r>
            <a:r>
              <a:rPr lang="ru-RU" dirty="0" err="1" smtClean="0"/>
              <a:t>войн,ни</a:t>
            </a:r>
            <a:r>
              <a:rPr lang="ru-RU" dirty="0" smtClean="0"/>
              <a:t> боли. ни тревог</a:t>
            </a:r>
            <a:br>
              <a:rPr lang="ru-RU" dirty="0" smtClean="0"/>
            </a:br>
            <a:r>
              <a:rPr lang="ru-RU" dirty="0" smtClean="0"/>
              <a:t>и каждый раз бог вспоминает</a:t>
            </a:r>
            <a:br>
              <a:rPr lang="ru-RU" dirty="0" smtClean="0"/>
            </a:br>
            <a:r>
              <a:rPr lang="ru-RU" dirty="0" err="1" smtClean="0"/>
              <a:t>великий,маленький</a:t>
            </a:r>
            <a:r>
              <a:rPr lang="ru-RU" dirty="0" smtClean="0"/>
              <a:t> народ</a:t>
            </a:r>
            <a:endParaRPr lang="ru-RU" dirty="0"/>
          </a:p>
        </p:txBody>
      </p:sp>
      <p:pic>
        <p:nvPicPr>
          <p:cNvPr id="2050" name="Picture 2" descr="http://www.proza.ru/pics/2011/11/13/1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6632"/>
            <a:ext cx="4824536" cy="64807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40 из 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56612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Кобанское</a:t>
            </a:r>
            <a:r>
              <a:rPr lang="ru-RU" dirty="0" smtClean="0">
                <a:solidFill>
                  <a:schemeClr val="bg1"/>
                </a:solidFill>
              </a:rPr>
              <a:t> ущелье(Город мертвых)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8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286000" y="5229493"/>
            <a:ext cx="6174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рием </a:t>
            </a:r>
            <a:r>
              <a:rPr lang="ru-RU" dirty="0" smtClean="0">
                <a:solidFill>
                  <a:schemeClr val="bg1"/>
                </a:solidFill>
              </a:rPr>
              <a:t>осетинских послов императрицей Елизаветой Петровной. Осетинское посольство отправилось в Петербург в 1749 г. </a:t>
            </a:r>
            <a:r>
              <a:rPr lang="ru-RU" dirty="0" smtClean="0">
                <a:solidFill>
                  <a:schemeClr val="bg1"/>
                </a:solidFill>
              </a:rPr>
              <a:t>(Аллея Славы)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12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27584" y="5090994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solidFill>
                  <a:schemeClr val="bg1"/>
                </a:solidFill>
              </a:rPr>
              <a:t>Исса́ Алекса́ндрович Пли́ев </a:t>
            </a:r>
            <a:r>
              <a:rPr lang="ru-RU" b="1" dirty="0" smtClean="0">
                <a:solidFill>
                  <a:schemeClr val="bg1"/>
                </a:solidFill>
              </a:rPr>
              <a:t>- СОВЕТСКИЙ военачальник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генерал армии </a:t>
            </a:r>
            <a:r>
              <a:rPr lang="en-US" b="1" dirty="0" smtClean="0">
                <a:solidFill>
                  <a:schemeClr val="bg1"/>
                </a:solidFill>
              </a:rPr>
              <a:t>,</a:t>
            </a:r>
            <a:r>
              <a:rPr lang="ru-RU" b="1" dirty="0" smtClean="0">
                <a:solidFill>
                  <a:schemeClr val="bg1"/>
                </a:solidFill>
              </a:rPr>
              <a:t>дважды </a:t>
            </a:r>
            <a:r>
              <a:rPr lang="ru-RU" b="1" dirty="0" smtClean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ерой Советского Союза(Набережная р.Терек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8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07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5" y="6164457"/>
            <a:ext cx="727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Пётр </a:t>
            </a:r>
            <a:r>
              <a:rPr lang="ru-RU" dirty="0" err="1" smtClean="0">
                <a:solidFill>
                  <a:schemeClr val="bg1"/>
                </a:solidFill>
              </a:rPr>
              <a:t>Парфёнович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Барбашев</a:t>
            </a:r>
            <a:r>
              <a:rPr lang="ru-RU" dirty="0" smtClean="0">
                <a:solidFill>
                  <a:schemeClr val="bg1"/>
                </a:solidFill>
              </a:rPr>
              <a:t> – Герой Советского Союза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79 из 1523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280920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83568" y="55172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Коста́ (Константи́н) Лева́нович </a:t>
            </a:r>
            <a:r>
              <a:rPr lang="vi-VN" dirty="0" smtClean="0">
                <a:solidFill>
                  <a:schemeClr val="bg1"/>
                </a:solidFill>
              </a:rPr>
              <a:t>Хетагу́ров</a:t>
            </a:r>
            <a:r>
              <a:rPr lang="ru-RU" dirty="0" smtClean="0">
                <a:solidFill>
                  <a:schemeClr val="bg1"/>
                </a:solidFill>
              </a:rPr>
              <a:t> – основоположник осетинской литературы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поэт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скульптор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художник.(Здание Осетинского Драматического театра)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41 из 15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632"/>
            <a:ext cx="8280920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55576" y="618388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Вознаменование</a:t>
            </a:r>
            <a:r>
              <a:rPr lang="ru-RU" b="1" dirty="0" smtClean="0">
                <a:solidFill>
                  <a:schemeClr val="bg1"/>
                </a:solidFill>
              </a:rPr>
              <a:t> 200 </a:t>
            </a:r>
            <a:r>
              <a:rPr lang="ru-RU" b="1" dirty="0" err="1" smtClean="0">
                <a:solidFill>
                  <a:schemeClr val="bg1"/>
                </a:solidFill>
              </a:rPr>
              <a:t>летию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Присоединения Осетии к России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252 из 152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8092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5877272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Аллея Славы – здесь захоронены солдаты Вов 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выдающиеся деятели культуры.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114</Words>
  <Application>Microsoft Office PowerPoint</Application>
  <PresentationFormat>Экран (4:3)</PresentationFormat>
  <Paragraphs>23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DNA7 X86</cp:lastModifiedBy>
  <cp:revision>16</cp:revision>
  <dcterms:created xsi:type="dcterms:W3CDTF">2012-04-25T09:46:52Z</dcterms:created>
  <dcterms:modified xsi:type="dcterms:W3CDTF">2012-04-25T12:19:31Z</dcterms:modified>
</cp:coreProperties>
</file>