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257" r:id="rId2"/>
    <p:sldId id="256" r:id="rId3"/>
    <p:sldId id="258" r:id="rId4"/>
    <p:sldId id="259" r:id="rId5"/>
    <p:sldId id="262" r:id="rId6"/>
    <p:sldId id="261" r:id="rId7"/>
    <p:sldId id="260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A60D5-0AD4-4C43-B76D-D74A57B7D72E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58C43-C6A1-4F4A-AE94-C3BA8D761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58C43-C6A1-4F4A-AE94-C3BA8D7612E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User\Desktop\&#1079;&#1074;&#1091;&#1082;\&#1053;&#1080;&#1082;&#1086;&#1083;&#1072;&#1081;%20&#1051;&#1103;&#1084;&#1079;&#1080;&#1085;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User\Desktop\&#1079;&#1074;&#1091;&#1082;\2&#1053;&#1080;&#1082;&#1086;&#1083;&#1072;&#1081;%20&#1051;&#1103;&#1084;&#1079;&#1080;&#1099;&#1085;.mp3" TargetMode="Externa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User\Desktop\&#1079;&#1074;&#1091;&#1082;\3&#1053;&#1080;&#1082;&#1086;&#1083;&#1072;&#1081;%20&#1051;&#1103;&#1084;&#1079;&#1080;&#1085;.mp3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User\Desktop\&#1079;&#1074;&#1091;&#1082;\4&#1083;&#1103;&#1084;&#1079;&#1080;&#1085;2.mp3" TargetMode="External"/><Relationship Id="rId1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User\Desktop\&#1079;&#1074;&#1091;&#1082;\5&#1083;&#1103;&#1084;&#1079;&#1080;&#1085;2.mp3" TargetMode="External"/><Relationship Id="rId1" Type="http://schemas.openxmlformats.org/officeDocument/2006/relationships/tags" Target="../tags/tag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User\Desktop\&#1079;&#1074;&#1091;&#1082;\6&#1083;&#1103;&#1084;&#1079;&#1080;&#1085;2.mp3" TargetMode="External"/><Relationship Id="rId1" Type="http://schemas.openxmlformats.org/officeDocument/2006/relationships/tags" Target="../tags/tag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User\Desktop\&#1079;&#1074;&#1091;&#1082;\7&#1083;&#1103;&#1084;&#1079;&#1080;&#1085;2.mp3" TargetMode="Externa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User\Desktop\&#1079;&#1074;&#1091;&#1082;\8&#1083;&#1103;&#1084;&#1079;&#1080;&#1085;2.mp3" TargetMode="External"/><Relationship Id="rId1" Type="http://schemas.openxmlformats.org/officeDocument/2006/relationships/tags" Target="../tags/tag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User\Desktop\&#1079;&#1074;&#1091;&#1082;\9&#1083;&#1103;&#1084;&#1079;&#1080;&#1085;2.mp3" TargetMode="External"/><Relationship Id="rId1" Type="http://schemas.openxmlformats.org/officeDocument/2006/relationships/tags" Target="../tags/tag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Николай Лямзин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7236296" y="5805264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59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Николай Лямзиын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244408" y="558924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90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афган\Новая папка\2 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01056">
            <a:off x="6436413" y="136383"/>
            <a:ext cx="2179220" cy="4033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3Николай Лямзин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604448" y="638132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49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7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лямзин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316416" y="630932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78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лямзин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06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1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лямзин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616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лямзин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21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8лямзин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26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9лямзин2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93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"/>
</p:tagLst>
</file>

<file path=ppt/theme/theme1.xml><?xml version="1.0" encoding="utf-8"?>
<a:theme xmlns:a="http://schemas.openxmlformats.org/drawingml/2006/main" name="Люди, опаленные войно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Люди, опаленные войной</Template>
  <TotalTime>4</TotalTime>
  <Words>1</Words>
  <Application>Microsoft Office PowerPoint</Application>
  <PresentationFormat>Экран (4:3)</PresentationFormat>
  <Paragraphs>1</Paragraphs>
  <Slides>9</Slides>
  <Notes>1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Люди, опаленные войной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2012-05-09T15:07:41Z</dcterms:created>
  <dcterms:modified xsi:type="dcterms:W3CDTF">2012-05-09T15:12:12Z</dcterms:modified>
</cp:coreProperties>
</file>