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8" r:id="rId31"/>
    <p:sldId id="289" r:id="rId32"/>
    <p:sldId id="287" r:id="rId33"/>
    <p:sldId id="28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9830A-CB19-49B4-9EED-411F3760F248}" type="datetimeFigureOut">
              <a:rPr lang="ru-RU" smtClean="0"/>
              <a:pPr/>
              <a:t>05.05.2012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42CD6-5DD3-4E51-B9CF-172651832A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42CD6-5DD3-4E51-B9CF-172651832A7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41E8-8D63-4589-BB51-19BF207AB4B9}" type="datetimeFigureOut">
              <a:rPr lang="ru-RU" smtClean="0"/>
              <a:pPr/>
              <a:t>05.05.2012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3A4A-34BB-4781-B519-CE5AE0BB35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41E8-8D63-4589-BB51-19BF207AB4B9}" type="datetimeFigureOut">
              <a:rPr lang="ru-RU" smtClean="0"/>
              <a:pPr/>
              <a:t>05.05.2012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3A4A-34BB-4781-B519-CE5AE0BB35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41E8-8D63-4589-BB51-19BF207AB4B9}" type="datetimeFigureOut">
              <a:rPr lang="ru-RU" smtClean="0"/>
              <a:pPr/>
              <a:t>05.05.2012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3A4A-34BB-4781-B519-CE5AE0BB35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41E8-8D63-4589-BB51-19BF207AB4B9}" type="datetimeFigureOut">
              <a:rPr lang="ru-RU" smtClean="0"/>
              <a:pPr/>
              <a:t>05.05.2012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3A4A-34BB-4781-B519-CE5AE0BB35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41E8-8D63-4589-BB51-19BF207AB4B9}" type="datetimeFigureOut">
              <a:rPr lang="ru-RU" smtClean="0"/>
              <a:pPr/>
              <a:t>05.05.2012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3A4A-34BB-4781-B519-CE5AE0BB35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41E8-8D63-4589-BB51-19BF207AB4B9}" type="datetimeFigureOut">
              <a:rPr lang="ru-RU" smtClean="0"/>
              <a:pPr/>
              <a:t>05.05.2012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3A4A-34BB-4781-B519-CE5AE0BB35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41E8-8D63-4589-BB51-19BF207AB4B9}" type="datetimeFigureOut">
              <a:rPr lang="ru-RU" smtClean="0"/>
              <a:pPr/>
              <a:t>05.05.2012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3A4A-34BB-4781-B519-CE5AE0BB35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41E8-8D63-4589-BB51-19BF207AB4B9}" type="datetimeFigureOut">
              <a:rPr lang="ru-RU" smtClean="0"/>
              <a:pPr/>
              <a:t>05.05.2012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3A4A-34BB-4781-B519-CE5AE0BB35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41E8-8D63-4589-BB51-19BF207AB4B9}" type="datetimeFigureOut">
              <a:rPr lang="ru-RU" smtClean="0"/>
              <a:pPr/>
              <a:t>05.05.2012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3A4A-34BB-4781-B519-CE5AE0BB35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41E8-8D63-4589-BB51-19BF207AB4B9}" type="datetimeFigureOut">
              <a:rPr lang="ru-RU" smtClean="0"/>
              <a:pPr/>
              <a:t>05.05.2012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3A4A-34BB-4781-B519-CE5AE0BB35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41E8-8D63-4589-BB51-19BF207AB4B9}" type="datetimeFigureOut">
              <a:rPr lang="ru-RU" smtClean="0"/>
              <a:pPr/>
              <a:t>05.05.2012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3A4A-34BB-4781-B519-CE5AE0BB35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41E8-8D63-4589-BB51-19BF207AB4B9}" type="datetimeFigureOut">
              <a:rPr lang="ru-RU" smtClean="0"/>
              <a:pPr/>
              <a:t>05.05.2012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E3A4A-34BB-4781-B519-CE5AE0BB35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8864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МОУ Покрово-Ситская СОШ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348880"/>
            <a:ext cx="8424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«Страна сицкарей»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602128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село Покровское на Сити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2012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3573016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«Сицкари»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Бушуева Ксения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Латышева Инна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Лебедев Дмитрий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класс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Бушуева С.В.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биологии и географии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980728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Экскурсия по стране, которой нет на карте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064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Церковь Введения (село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Байловское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1797 год постройки (перестроена в конце 19 века)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1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196752"/>
            <a:ext cx="5284089" cy="3529584"/>
          </a:xfrm>
          <a:prstGeom prst="rect">
            <a:avLst/>
          </a:prstGeom>
        </p:spPr>
      </p:pic>
      <p:pic>
        <p:nvPicPr>
          <p:cNvPr id="7" name="Рисунок 6" descr="img16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82748" y="1340768"/>
            <a:ext cx="3898045" cy="2567333"/>
          </a:xfrm>
          <a:prstGeom prst="rect">
            <a:avLst/>
          </a:prstGeom>
        </p:spPr>
      </p:pic>
      <p:pic>
        <p:nvPicPr>
          <p:cNvPr id="8" name="Рисунок 7" descr="img16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92080" y="3861048"/>
            <a:ext cx="1734214" cy="2592288"/>
          </a:xfrm>
          <a:prstGeom prst="rect">
            <a:avLst/>
          </a:prstGeom>
        </p:spPr>
      </p:pic>
      <p:pic>
        <p:nvPicPr>
          <p:cNvPr id="9" name="Рисунок 8" descr="img16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020272" y="3861048"/>
            <a:ext cx="1821242" cy="2788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358" y="1988840"/>
            <a:ext cx="87491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Величава и прекрасна река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Сить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393305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Среднее течение реки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_058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513" y="476672"/>
            <a:ext cx="5233224" cy="3384376"/>
          </a:xfrm>
          <a:prstGeom prst="rect">
            <a:avLst/>
          </a:prstGeom>
        </p:spPr>
      </p:pic>
      <p:pic>
        <p:nvPicPr>
          <p:cNvPr id="5" name="Рисунок 4" descr="100_076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707904" y="3284983"/>
            <a:ext cx="5184576" cy="3334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00506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 на мост через </a:t>
            </a:r>
            <a:r>
              <a:rPr lang="ru-RU" dirty="0" err="1" smtClean="0"/>
              <a:t>Сить</a:t>
            </a:r>
            <a:r>
              <a:rPr lang="ru-RU" dirty="0" smtClean="0"/>
              <a:t> от села Покровское на Сити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27089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 на реку от д. </a:t>
            </a:r>
            <a:r>
              <a:rPr lang="ru-RU" dirty="0" err="1" smtClean="0"/>
              <a:t>Глинник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0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476672"/>
            <a:ext cx="4320480" cy="3099896"/>
          </a:xfrm>
          <a:prstGeom prst="rect">
            <a:avLst/>
          </a:prstGeom>
        </p:spPr>
      </p:pic>
      <p:pic>
        <p:nvPicPr>
          <p:cNvPr id="7" name="Рисунок 6" descr="img0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39952" y="3356992"/>
            <a:ext cx="4887246" cy="3240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37170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 от села Семёновское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26369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от д. </a:t>
            </a:r>
            <a:r>
              <a:rPr lang="ru-RU" dirty="0" err="1" smtClean="0"/>
              <a:t>Балобаново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_233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332656"/>
            <a:ext cx="5602195" cy="4201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2160" y="119675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Река </a:t>
            </a:r>
            <a:r>
              <a:rPr lang="ru-RU" dirty="0" err="1" smtClean="0"/>
              <a:t>Сить</a:t>
            </a:r>
            <a:r>
              <a:rPr lang="ru-RU" dirty="0" smtClean="0"/>
              <a:t> между </a:t>
            </a:r>
          </a:p>
          <a:p>
            <a:pPr algn="ctr"/>
            <a:r>
              <a:rPr lang="ru-RU" dirty="0" smtClean="0"/>
              <a:t>д. </a:t>
            </a:r>
            <a:r>
              <a:rPr lang="ru-RU" dirty="0" err="1" smtClean="0"/>
              <a:t>Княгинино</a:t>
            </a:r>
            <a:r>
              <a:rPr lang="ru-RU" dirty="0" smtClean="0"/>
              <a:t> и </a:t>
            </a:r>
          </a:p>
          <a:p>
            <a:pPr algn="ctr"/>
            <a:r>
              <a:rPr lang="ru-RU" dirty="0" smtClean="0"/>
              <a:t>с. Покровское на Сити</a:t>
            </a:r>
          </a:p>
          <a:p>
            <a:pPr algn="ctr"/>
            <a:r>
              <a:rPr lang="ru-RU" dirty="0" smtClean="0"/>
              <a:t>(ледоход)</a:t>
            </a:r>
            <a:endParaRPr lang="ru-RU" dirty="0"/>
          </a:p>
        </p:txBody>
      </p:sp>
      <p:pic>
        <p:nvPicPr>
          <p:cNvPr id="7" name="Рисунок 6" descr="100_233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3573016"/>
            <a:ext cx="4224469" cy="3168352"/>
          </a:xfrm>
          <a:prstGeom prst="rect">
            <a:avLst/>
          </a:prstGeom>
        </p:spPr>
      </p:pic>
      <p:pic>
        <p:nvPicPr>
          <p:cNvPr id="8" name="Рисунок 7" descr="100_236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27584" y="3789040"/>
            <a:ext cx="3874003" cy="2905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0_237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44007" y="3410998"/>
            <a:ext cx="4344483" cy="3258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088" y="25649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на </a:t>
            </a:r>
            <a:r>
              <a:rPr lang="ru-RU" dirty="0" err="1" smtClean="0"/>
              <a:t>д</a:t>
            </a:r>
            <a:r>
              <a:rPr lang="ru-RU" dirty="0" smtClean="0"/>
              <a:t> .Коростель</a:t>
            </a:r>
            <a:endParaRPr lang="ru-RU" dirty="0"/>
          </a:p>
        </p:txBody>
      </p:sp>
      <p:pic>
        <p:nvPicPr>
          <p:cNvPr id="9" name="Рисунок 8" descr="100_237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332656"/>
            <a:ext cx="4608512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0_237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260648"/>
            <a:ext cx="6178259" cy="4633694"/>
          </a:xfrm>
          <a:prstGeom prst="rect">
            <a:avLst/>
          </a:prstGeom>
        </p:spPr>
      </p:pic>
      <p:pic>
        <p:nvPicPr>
          <p:cNvPr id="8" name="Рисунок 7" descr="100_23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6056" y="3753036"/>
            <a:ext cx="3850000" cy="288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6216" y="23488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 на д. </a:t>
            </a:r>
            <a:r>
              <a:rPr lang="ru-RU" dirty="0" err="1" smtClean="0"/>
              <a:t>Княгинино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0_034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260648"/>
            <a:ext cx="7195944" cy="5396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594928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594928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от села Семёновское на д. Игнатово и реку </a:t>
            </a:r>
            <a:r>
              <a:rPr lang="ru-RU" dirty="0" err="1" smtClean="0"/>
              <a:t>Сить</a:t>
            </a:r>
            <a:r>
              <a:rPr lang="ru-RU" dirty="0" smtClean="0"/>
              <a:t> (предполагаемое место </a:t>
            </a:r>
            <a:r>
              <a:rPr lang="ru-RU" dirty="0" err="1" smtClean="0"/>
              <a:t>Ситской</a:t>
            </a:r>
            <a:r>
              <a:rPr lang="ru-RU" dirty="0" smtClean="0"/>
              <a:t> битвы)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44824"/>
            <a:ext cx="8636851" cy="93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Деревянные узоры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ситчины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321297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Сицкари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славились в округе как мастера плотницкого дела.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Свои жилые постройки украшали деревянной резьбой.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_076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332656"/>
            <a:ext cx="4824536" cy="3618402"/>
          </a:xfrm>
          <a:prstGeom prst="rect">
            <a:avLst/>
          </a:prstGeom>
        </p:spPr>
      </p:pic>
      <p:pic>
        <p:nvPicPr>
          <p:cNvPr id="6" name="Рисунок 5" descr="100_078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4048" y="3789040"/>
            <a:ext cx="3960440" cy="2970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407707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д. </a:t>
            </a:r>
            <a:r>
              <a:rPr lang="ru-RU" dirty="0" err="1" smtClean="0"/>
              <a:t>Глинник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335699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д. Игнатово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Впадает в Рыбинское водохранилище на Волге. До создания Рыбинского водохранилища была притоком реки Мологи.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Длина — 159 км, площадь бассейна — 1900 км ², расход воды — 13,4 м³/с. Вскрывается в апреле, ледостав во второй половине ноября.</a:t>
            </a: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Исток Сити в отрогах Бежецкого верха в районе села Сабурово (Сонковский район Тверской области). Протекает река по равнинной, лесной, малонаселённой местности. Ширина реки в верховьях 5 — 10 метров, в среднем течении около 30-40 метров, возле устья ширина увеличивается почти до полутора километров из-за подпора Рыбинского водохранилища. Скорость течения небольшая.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32656"/>
            <a:ext cx="3092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Река Сить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37321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истории река знаменита прогремевшей на её берегах в 1238 году Ситской битвой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0_084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16016" y="3573016"/>
            <a:ext cx="4104456" cy="3078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0072" y="299695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д. </a:t>
            </a:r>
            <a:r>
              <a:rPr lang="ru-RU" dirty="0" err="1" smtClean="0"/>
              <a:t>Княгинино</a:t>
            </a:r>
            <a:endParaRPr lang="ru-RU" dirty="0"/>
          </a:p>
        </p:txBody>
      </p:sp>
      <p:pic>
        <p:nvPicPr>
          <p:cNvPr id="10" name="Рисунок 9" descr="100_078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332656"/>
            <a:ext cx="4536504" cy="34023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536" y="38610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д. Игнатово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0_08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504" y="188640"/>
            <a:ext cx="4248472" cy="3186354"/>
          </a:xfrm>
          <a:prstGeom prst="rect">
            <a:avLst/>
          </a:prstGeom>
        </p:spPr>
      </p:pic>
      <p:pic>
        <p:nvPicPr>
          <p:cNvPr id="6" name="Рисунок 5" descr="100_080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1960" y="3068960"/>
            <a:ext cx="4786104" cy="35895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19168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д. Коростель</a:t>
            </a:r>
            <a:endParaRPr lang="ru-RU" dirty="0"/>
          </a:p>
        </p:txBody>
      </p:sp>
      <p:pic>
        <p:nvPicPr>
          <p:cNvPr id="7" name="Рисунок 6" descr="100_080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7504" y="3356992"/>
            <a:ext cx="4416491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Мои рисунки\2005_12_12\IMG_00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620688"/>
            <a:ext cx="5127466" cy="2520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23488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село Покровское на Сити</a:t>
            </a:r>
            <a:endParaRPr lang="ru-RU" dirty="0"/>
          </a:p>
        </p:txBody>
      </p:sp>
      <p:pic>
        <p:nvPicPr>
          <p:cNvPr id="8" name="Рисунок 7" descr="100_07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39952" y="3140968"/>
            <a:ext cx="4570080" cy="3427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2492896"/>
            <a:ext cx="3555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ТРАДИЦИИ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 января (Крещение Господне)                                          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Жители посещают источник на правом берегу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д.Торонково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Прощёный ручей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00_03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700808"/>
            <a:ext cx="3936437" cy="2952328"/>
          </a:xfrm>
          <a:prstGeom prst="rect">
            <a:avLst/>
          </a:prstGeom>
        </p:spPr>
      </p:pic>
      <p:pic>
        <p:nvPicPr>
          <p:cNvPr id="5" name="Рисунок 4" descr="100_033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95936" y="3140968"/>
            <a:ext cx="4738099" cy="3553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_033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1" y="260648"/>
            <a:ext cx="4320480" cy="3240360"/>
          </a:xfrm>
          <a:prstGeom prst="rect">
            <a:avLst/>
          </a:prstGeom>
        </p:spPr>
      </p:pic>
      <p:pic>
        <p:nvPicPr>
          <p:cNvPr id="5" name="Рисунок 4" descr="100_03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1960" y="3068960"/>
            <a:ext cx="4680520" cy="3510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 февраля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амяти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героев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Ситской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битвы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00_03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908720"/>
            <a:ext cx="4320480" cy="3240360"/>
          </a:xfrm>
          <a:prstGeom prst="rect">
            <a:avLst/>
          </a:prstGeom>
        </p:spPr>
      </p:pic>
      <p:pic>
        <p:nvPicPr>
          <p:cNvPr id="5" name="Рисунок 4" descr="100_034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1960" y="3068960"/>
            <a:ext cx="4834109" cy="3625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_035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260648"/>
            <a:ext cx="4930120" cy="3697590"/>
          </a:xfrm>
          <a:prstGeom prst="rect">
            <a:avLst/>
          </a:prstGeom>
        </p:spPr>
      </p:pic>
      <p:pic>
        <p:nvPicPr>
          <p:cNvPr id="6" name="Рисунок 5" descr="100_034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07970" y="3212976"/>
            <a:ext cx="4546077" cy="3409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Особой природной достопримечательностью села Покровское на Сити являются шесть кедров, оставшихся от сада отца Иоанна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Рудинского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(начало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века)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08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980728"/>
            <a:ext cx="4176464" cy="3132348"/>
          </a:xfrm>
          <a:prstGeom prst="rect">
            <a:avLst/>
          </a:prstGeom>
        </p:spPr>
      </p:pic>
      <p:pic>
        <p:nvPicPr>
          <p:cNvPr id="7" name="Рисунок 6" descr="IMG_08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79912" y="2852936"/>
            <a:ext cx="5184576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МОУ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Покрово-Ситской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СОШ функционирует музей, где имеются экспозиции, отражающие жизнь и быт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Изображение 0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1196752"/>
            <a:ext cx="4392488" cy="3294366"/>
          </a:xfrm>
          <a:prstGeom prst="rect">
            <a:avLst/>
          </a:prstGeom>
        </p:spPr>
      </p:pic>
      <p:pic>
        <p:nvPicPr>
          <p:cNvPr id="7" name="Рисунок 6" descr="Изображение 0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55976" y="3194974"/>
            <a:ext cx="4632515" cy="3474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196752"/>
            <a:ext cx="878497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 бывшая Сить – Покровская волость являлась местом компактного проживания в прошлом отдельной этнографической группы – сицкарей. Сицкари сильно отличались по языку и быту от остального ярославского населения, всегда славились высоким уровнем плотницкого искусства. Вопрос о их происхождении до сих пор окончательно не решён краеведами.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Сицкари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являются самой яркой страницей в истории нашего края в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XVII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XIX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веках.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Наше старинное село Покровское на Сити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Покровское), по мнению краеведов, считалось столицей страны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сицкарей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Мои рисунки\Бушуева\Участок 2010\100_13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160732"/>
            <a:ext cx="6984776" cy="52377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Чтим и уважаем традиции своих предков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(бережливы были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сицкари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всему находили применение)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Мои рисунки\Бушуева\Участок 2010\100_15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332656"/>
            <a:ext cx="6552728" cy="614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268760"/>
            <a:ext cx="8640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Сить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река</a:t>
            </a:r>
          </a:p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Живи столетия, века</a:t>
            </a:r>
          </a:p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не скудеет род людской </a:t>
            </a:r>
          </a:p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берегах твоих…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45811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работе использованы: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фотоматериалы авторов работы (Бушуевой Ксении и Бушуевой С.В.)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Цитаты из книги «По реке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Гречухин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В.А.. Издательство «Искусство», 1990 год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492896"/>
            <a:ext cx="7128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3933056"/>
            <a:ext cx="7452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течение последних лет на территории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Брейтовского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работает туристический маршрут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Ситское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кольцо». </a:t>
            </a:r>
          </a:p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Частью этого маршрута является посещение «страны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сицкарей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268760"/>
            <a:ext cx="7415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 внешним признакам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сицкарей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описывали так: невысоки, волосы светлые, рыжеватые, походка с развальцем. Высокие, статные среди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сицкарей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были очень редки.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560" y="2924944"/>
            <a:ext cx="75963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точки зрения социально – психологической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сицкарей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характеризует ярко выраженный миролюбивый характер и преданность своей малой родине.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Образцовые труженики, хорошие крестьяне, тихие соседи, бережливы, общительны, честны (воровство было большой редкостью, уходя, к двери приставляли палочку, показывая, что никого нет дома), физически выносливы, «народ силён и здоров».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260648"/>
            <a:ext cx="3583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сицкарях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:\Мои рисунки\Бушуева\Бушуева 1\100_15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467111" cy="6173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2276872"/>
            <a:ext cx="85334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Жемчужины страны </a:t>
            </a:r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сицкарей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- храмы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6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1556792"/>
            <a:ext cx="5577806" cy="3904464"/>
          </a:xfrm>
          <a:prstGeom prst="rect">
            <a:avLst/>
          </a:prstGeom>
        </p:spPr>
      </p:pic>
      <p:pic>
        <p:nvPicPr>
          <p:cNvPr id="5" name="Рисунок 4" descr="100_155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20072" y="1988840"/>
            <a:ext cx="3744416" cy="4503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332656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Церковь Покрова Пресвятой Богородицы (село Покровское на Сити) 1808 год постройки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73325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начало 21 века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0_156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11960" y="188640"/>
            <a:ext cx="4752528" cy="5892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623731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начало реставрации</a:t>
            </a:r>
            <a:endParaRPr lang="ru-RU" dirty="0"/>
          </a:p>
        </p:txBody>
      </p:sp>
      <p:pic>
        <p:nvPicPr>
          <p:cNvPr id="8" name="Рисунок 7" descr="Копия img0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504" y="1916832"/>
            <a:ext cx="4130994" cy="2592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465313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90-е годы прошлого века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32656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Церковь Михаила Архистратига (село Семёновское) 1805 год постройки</a:t>
            </a:r>
          </a:p>
          <a:p>
            <a:endParaRPr lang="ru-RU" dirty="0"/>
          </a:p>
        </p:txBody>
      </p:sp>
      <p:pic>
        <p:nvPicPr>
          <p:cNvPr id="1026" name="Picture 2" descr="L:\Мои рисунки\Бушуева\img1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340768"/>
            <a:ext cx="5118100" cy="3240087"/>
          </a:xfrm>
          <a:prstGeom prst="rect">
            <a:avLst/>
          </a:prstGeom>
          <a:noFill/>
        </p:spPr>
      </p:pic>
      <p:pic>
        <p:nvPicPr>
          <p:cNvPr id="7" name="Рисунок 6" descr="100_034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364088" y="1340768"/>
            <a:ext cx="2769880" cy="5234940"/>
          </a:xfrm>
          <a:prstGeom prst="rect">
            <a:avLst/>
          </a:prstGeom>
        </p:spPr>
      </p:pic>
      <p:pic>
        <p:nvPicPr>
          <p:cNvPr id="8" name="Рисунок 7" descr="100_035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11760" y="4509120"/>
            <a:ext cx="2952328" cy="221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577</Words>
  <Application>Microsoft Office PowerPoint</Application>
  <PresentationFormat>Экран (4:3)</PresentationFormat>
  <Paragraphs>75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учительский</dc:creator>
  <cp:lastModifiedBy>Ксюша</cp:lastModifiedBy>
  <cp:revision>38</cp:revision>
  <dcterms:created xsi:type="dcterms:W3CDTF">2012-04-27T10:02:19Z</dcterms:created>
  <dcterms:modified xsi:type="dcterms:W3CDTF">2012-05-05T14:16:46Z</dcterms:modified>
</cp:coreProperties>
</file>