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68" r:id="rId4"/>
    <p:sldId id="273" r:id="rId5"/>
    <p:sldId id="277" r:id="rId6"/>
    <p:sldId id="280" r:id="rId7"/>
    <p:sldId id="275" r:id="rId8"/>
    <p:sldId id="283" r:id="rId9"/>
    <p:sldId id="28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E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66" d="100"/>
          <a:sy n="66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305800" cy="136815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Заслуженному учителю Анне Георгиевне Бариновой посвящается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05800" cy="852260"/>
          </a:xfrm>
        </p:spPr>
        <p:txBody>
          <a:bodyPr/>
          <a:lstStyle/>
          <a:p>
            <a:pPr algn="ctr"/>
            <a:r>
              <a:rPr lang="ru-RU" dirty="0" smtClean="0"/>
              <a:t>Дело всей жизни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724128" y="5085184"/>
            <a:ext cx="2952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Работу  выполнили: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ученицы 10 класса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МБОУ СОШ «Школа будущего»</a:t>
            </a:r>
          </a:p>
          <a:p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Паколка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Аделина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Никитина Анна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6450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Профессия учителя – почетная и многоуважаемая во все времена. Человек, посвятивший себя своему профессиональному долгу, достоин уважения общества.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476672"/>
            <a:ext cx="4058876" cy="2071702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Анна Георгиевна родилась 3 августа 1922 года в Кировской области в семье крестьян. В 30-е г. ХХ века семья переехала в Горьковскую область на станцию Пижма, где  в 1940 году Анна  закончила  среднюю школу, а потом поступила в Московский государственный пединститут на филологический факультет.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А.Баринова\Новый рисун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119309" cy="4392488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5013176"/>
            <a:ext cx="8503920" cy="175907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Учебу прервала, начавшаяся  22 июня 1941 года,  Великая Отечественная война. Анна стала  работать на каучуковом заводе в Москве, строила узкоколейку  в Подмосковье. Голод, опасность захвата  столицы фашистами заставили ее уехать из Москвы  на родину, домой в Горьковскую область. Там и встретила девушка   ПОБЕДУ  9 мая  1945  года.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4000528" cy="3143272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ноябре 1946 года, по путевке Комсомола, приехала  Анна  в Калининградскую область. Почти год работала  первым секретарем Гурьевского райкома комсомола, который  располагался в поселке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Гросс-Ляут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788024" y="260648"/>
            <a:ext cx="3714776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Молодежь активно участвовала в возрождении нашего края: разбирали развалины, собирали сельхозинвентарь, высаживали деревья…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064" y="3573016"/>
            <a:ext cx="4572000" cy="313932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ru-RU" sz="2200" dirty="0" smtClean="0"/>
              <a:t>26 июня 1947 года Анна  была назначена преподавателем русского языка Исаковской семилетней школы ( первой в районе).</a:t>
            </a:r>
          </a:p>
          <a:p>
            <a:pPr>
              <a:buNone/>
            </a:pPr>
            <a:r>
              <a:rPr lang="ru-RU" sz="2200" dirty="0" smtClean="0"/>
              <a:t>    Продолжила учебу  в Калининградском пединституте </a:t>
            </a:r>
          </a:p>
          <a:p>
            <a:pPr>
              <a:buNone/>
            </a:pPr>
            <a:r>
              <a:rPr lang="ru-RU" sz="2200" dirty="0" smtClean="0"/>
              <a:t>    ( заочно) на филологическом факультете.  </a:t>
            </a:r>
            <a:endParaRPr lang="ru-RU" sz="2200" dirty="0"/>
          </a:p>
        </p:txBody>
      </p:sp>
      <p:pic>
        <p:nvPicPr>
          <p:cNvPr id="6" name="Picture 2" descr="C:\Users\Oksana\Desktop\А.Баринова\IMG_2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4098185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03920" cy="1973390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В 1958 году Анна Георгиевна была назначена директором Исаковской средней школы. Работала вместе с талантливыми, преданными педагогическому труду учителями: Горшковой К.В., Фатеевой Р.Н., Чекановой Т.М., Соловьевой  Г.В., Тимощук А.Т., Зайцевой З.И. и др.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Oksana\Desktop\А.Баринова\IMG_2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5976664" cy="39844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789040"/>
            <a:ext cx="5214974" cy="24288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Шли годы… Всегда рядом с учениками. Уроки, линейки, выпускные вечера.  В 1971-1977 годах  А.Г.Баринова работала в Исаковской школе  завучем, далее до ухода на пенсию в 2002 году – учителем русского языка и литературы.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Oksana\Desktop\А.Баринова\IMG_2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5253">
            <a:off x="556202" y="1326740"/>
            <a:ext cx="2667003" cy="4000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C:\Users\Oksana\Desktop\А.Баринова\IMG_2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3607586" cy="24050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58246" cy="1259010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ее учеников были и  учителя нашей школы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Талецкая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Т.А.,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Солдатенко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Н.И., Букина С.С. и др.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57364"/>
            <a:ext cx="8319298" cy="267765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Вот, что о ней вспоминает С.С.Букина - учитель биологии: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«Анна Георгиевна  умела прощать нам ошибки, была нравственным,  порядочным человеком, в меру строгой. Главное, что она очень любили нас, учеников и школу, в которой работала долгие годы. Она учила нас добру, патриотизму, уважительному отношению к старшим. Мы  очень ей благодарны.»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429684" cy="642942"/>
          </a:xfr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Первый выпуск в школе она сделала в 1956 году.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Oksana\Desktop\А.Баринова\IMG_2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072362" cy="47149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Oksana\Desktop\А.Баринова\IMG_2583.JPG"/>
          <p:cNvPicPr>
            <a:picLocks noChangeAspect="1" noChangeArrowheads="1"/>
          </p:cNvPicPr>
          <p:nvPr/>
        </p:nvPicPr>
        <p:blipFill>
          <a:blip r:embed="rId2" cstate="print"/>
          <a:srcRect t="3409" r="4545"/>
          <a:stretch>
            <a:fillRect/>
          </a:stretch>
        </p:blipFill>
        <p:spPr bwMode="auto">
          <a:xfrm>
            <a:off x="6156176" y="332656"/>
            <a:ext cx="2733760" cy="4149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4" name="Picture 2" descr="C:\Users\Oksana\Desktop\А.Баринова\IMG_2584.JPG"/>
          <p:cNvPicPr>
            <a:picLocks noChangeAspect="1" noChangeArrowheads="1"/>
          </p:cNvPicPr>
          <p:nvPr/>
        </p:nvPicPr>
        <p:blipFill>
          <a:blip r:embed="rId3" cstate="print"/>
          <a:srcRect t="7407" r="5555" b="1234"/>
          <a:stretch>
            <a:fillRect/>
          </a:stretch>
        </p:blipFill>
        <p:spPr bwMode="auto">
          <a:xfrm>
            <a:off x="312235" y="1988840"/>
            <a:ext cx="3107637" cy="4509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5643602" cy="150019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Анна Георгиевна награждена Почетными грамотами Министерства просвещения РСФСР, общества «Знание» , имеет благодарственные письма Министерства образования Калининградской области и главы администрации Гурьевского района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4221088"/>
            <a:ext cx="5143536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Она является ветераном Великой отечественной войны, ветераном труда, ветераном становления Калининградской области. Имеет почетное звание «Отличник народного просвещения РСФСР», «Ветеран педагогического труда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Гурьевского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района Калининградской области. Ее именем названа улица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п.Б.Исаково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15328" cy="21431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3 августа 2012 года</a:t>
            </a:r>
            <a:r>
              <a:rPr lang="ru-RU" dirty="0" smtClean="0"/>
              <a:t> А.Бариновой исполнится </a:t>
            </a:r>
            <a:r>
              <a:rPr lang="ru-RU" dirty="0" smtClean="0">
                <a:solidFill>
                  <a:srgbClr val="FF0000"/>
                </a:solidFill>
              </a:rPr>
              <a:t>90</a:t>
            </a:r>
            <a:r>
              <a:rPr lang="ru-RU" dirty="0" smtClean="0"/>
              <a:t> лет. Здоровья Вам и долголетия!</a:t>
            </a:r>
            <a:br>
              <a:rPr lang="ru-RU" dirty="0" smtClean="0"/>
            </a:br>
            <a:r>
              <a:rPr lang="ru-RU" dirty="0" smtClean="0"/>
              <a:t>                              Благодарные ученики.</a:t>
            </a:r>
            <a:endParaRPr lang="ru-RU" dirty="0"/>
          </a:p>
        </p:txBody>
      </p:sp>
      <p:pic>
        <p:nvPicPr>
          <p:cNvPr id="4" name="Picture 2" descr="C:\Users\Oksana\Desktop\А.Баринова\IMG_2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86058"/>
            <a:ext cx="5357850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092280" y="5301208"/>
            <a:ext cx="1867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Фотографии из</a:t>
            </a:r>
          </a:p>
          <a:p>
            <a:r>
              <a:rPr lang="ru-RU" dirty="0" smtClean="0"/>
              <a:t> личного архива</a:t>
            </a:r>
          </a:p>
          <a:p>
            <a:r>
              <a:rPr lang="ru-RU" dirty="0" smtClean="0"/>
              <a:t>А.Г.Бариновой.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645</TotalTime>
  <Words>181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Дело всей жизни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3 августа 2012 года А.Бариновой исполнится 90 лет. Здоровья Вам и долголетия!                               Благодарные ученики.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 всей жизни</dc:title>
  <dc:creator>user</dc:creator>
  <cp:lastModifiedBy>user</cp:lastModifiedBy>
  <cp:revision>70</cp:revision>
  <dcterms:modified xsi:type="dcterms:W3CDTF">2012-05-11T06:48:20Z</dcterms:modified>
</cp:coreProperties>
</file>