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Виртуальная экскурсия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«Детали родного края»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200" b="1" dirty="0" smtClean="0">
                <a:latin typeface="Georgia" pitchFamily="18" charset="0"/>
              </a:rPr>
              <a:t>   </a:t>
            </a:r>
            <a:r>
              <a:rPr lang="ru-RU" sz="1900" b="1" dirty="0" smtClean="0">
                <a:latin typeface="Georgia" pitchFamily="18" charset="0"/>
              </a:rPr>
              <a:t>Выполнили учащиеся МОУ </a:t>
            </a:r>
            <a:r>
              <a:rPr lang="ru-RU" sz="1900" b="1" dirty="0" err="1" smtClean="0">
                <a:latin typeface="Georgia" pitchFamily="18" charset="0"/>
              </a:rPr>
              <a:t>Красноткацкой</a:t>
            </a:r>
            <a:r>
              <a:rPr lang="ru-RU" sz="1900" b="1" dirty="0" smtClean="0">
                <a:latin typeface="Georgia" pitchFamily="18" charset="0"/>
              </a:rPr>
              <a:t> СОШ</a:t>
            </a:r>
          </a:p>
          <a:p>
            <a:pPr algn="ctr">
              <a:buNone/>
            </a:pPr>
            <a:r>
              <a:rPr lang="ru-RU" sz="1900" dirty="0" smtClean="0">
                <a:latin typeface="Georgia" pitchFamily="18" charset="0"/>
              </a:rPr>
              <a:t>Амбарцумян </a:t>
            </a:r>
            <a:r>
              <a:rPr lang="ru-RU" sz="1900" dirty="0" err="1" smtClean="0">
                <a:latin typeface="Georgia" pitchFamily="18" charset="0"/>
              </a:rPr>
              <a:t>Снежана</a:t>
            </a:r>
            <a:r>
              <a:rPr lang="ru-RU" sz="1900" dirty="0" smtClean="0">
                <a:latin typeface="Georgia" pitchFamily="18" charset="0"/>
              </a:rPr>
              <a:t>, Амбарцумян Кристина, </a:t>
            </a:r>
          </a:p>
          <a:p>
            <a:pPr algn="ctr">
              <a:buNone/>
            </a:pPr>
            <a:r>
              <a:rPr lang="ru-RU" sz="1900" dirty="0" smtClean="0">
                <a:latin typeface="Georgia" pitchFamily="18" charset="0"/>
              </a:rPr>
              <a:t>Абрамова Настя, Мухин Сергей</a:t>
            </a:r>
          </a:p>
          <a:p>
            <a:pPr algn="ctr">
              <a:buNone/>
            </a:pPr>
            <a:r>
              <a:rPr lang="ru-RU" sz="1900" b="1" dirty="0" smtClean="0">
                <a:latin typeface="Georgia" pitchFamily="18" charset="0"/>
              </a:rPr>
              <a:t>Руководитель: </a:t>
            </a:r>
            <a:r>
              <a:rPr lang="ru-RU" sz="1900" dirty="0" err="1" smtClean="0">
                <a:latin typeface="Georgia" pitchFamily="18" charset="0"/>
              </a:rPr>
              <a:t>Бутусов</a:t>
            </a:r>
            <a:r>
              <a:rPr lang="ru-RU" sz="1900" dirty="0" smtClean="0">
                <a:latin typeface="Georgia" pitchFamily="18" charset="0"/>
              </a:rPr>
              <a:t> А. В., учитель русского языка и литературы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9" name="Picture 2" descr="G:\Алёшина\2012\Январь-март 2012\Фотожизнь 2012\17 января\P134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4000528" cy="3119056"/>
          </a:xfrm>
          <a:prstGeom prst="rect">
            <a:avLst/>
          </a:prstGeom>
          <a:noFill/>
        </p:spPr>
      </p:pic>
      <p:pic>
        <p:nvPicPr>
          <p:cNvPr id="11" name="Picture 4" descr="G:\Алёшина\2010\декабрь 2009-май 2010\До 16 мая 2010 диск 2 (из ноута)\детали\11 янв 2010\11 янв 2010 057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5852" y="1571612"/>
            <a:ext cx="993371" cy="211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G:\Алёшина\2010\декабрь 2009-май 2010\До 16 мая 2010 диск 2 (из ноута)\детали\29  ноября 2009 г. Красные Ткачи\2009_11290194.JPG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14752"/>
            <a:ext cx="918111" cy="1000132"/>
          </a:xfrm>
          <a:prstGeom prst="rect">
            <a:avLst/>
          </a:prstGeom>
          <a:noFill/>
        </p:spPr>
      </p:pic>
      <p:pic>
        <p:nvPicPr>
          <p:cNvPr id="15" name="Picture 6" descr="G:\Алёшина\2010\декабрь 2009-май 2010\До 16 мая 2010 диск 2 (из ноута)\детали\6 декабря Кормилицыно\2009_12060038.JPG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643050"/>
            <a:ext cx="1130328" cy="1806333"/>
          </a:xfrm>
          <a:prstGeom prst="rect">
            <a:avLst/>
          </a:prstGeom>
          <a:noFill/>
        </p:spPr>
      </p:pic>
      <p:pic>
        <p:nvPicPr>
          <p:cNvPr id="19" name="Picture 8" descr="G:\Алёшина\2010\декабрь 2009-май 2010\До 16 мая 2010 диск 2 (из ноута)\детали\ещё детали\3 сентября 2006 048.jpg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876"/>
            <a:ext cx="1059234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«Под крылом самолёта 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 чём-то поёт…»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Посёлок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Красные Ткачи, улица Лесная, дом 30а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2530" name="Picture 2" descr="G:\Алёшина\2010\декабрь 2009-май 2010\До 16 мая 2010 диск 2 (из ноута)\детали\2 ноября 2009\2 октября 2009 024.jpg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523848" cy="2357454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10800000" flipV="1">
            <a:off x="642910" y="1857364"/>
            <a:ext cx="42862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lang="ru-RU" sz="1400" dirty="0" smtClean="0"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наши дни, в эпоху технического прогресса, на домах можно увидеть не только птиц, но и их технических «потомков».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Может, в этом доме жил лётчик? А может, мальчишка, который только мечтал стать лётчиком?  Кстати, эта деталь – единственная в своём роде. Самолётов на других домах мы ещё не встречали.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Шатёр из сказки Пушкина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Посёлок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Красные Ткачи, улица А. С. Пушкина, около фабрики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3554" name="Рисунок 289" descr="2 октября 2009 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857364"/>
            <a:ext cx="2084409" cy="390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 rot="10800000" flipV="1">
            <a:off x="785786" y="1741453"/>
            <a:ext cx="550072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Домик удивительной красоты, в котором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находятся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музей фабрики «Красные Ткачи», администрация посёлка, библиотека, сразу привлекает к себе внимание. Когда-то это был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дом наследников П. А.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 первого владельца фабрики.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Здание представляет собой образец так называемого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«ложнорусского» стиля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(одно из течений официальной архитектуры 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 века).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357562"/>
            <a:ext cx="3002258" cy="225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71480"/>
            <a:ext cx="3071834" cy="23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00034" y="571480"/>
            <a:ext cx="47148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Стиль этот эклектический (сборный), опирающийся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традиции старины и народного творчества.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Наиболее удачно этот стиль выразился в деревянном зодчестве. На домике наследников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Сакина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можно увидеть много интересных деталей: крылечки, балконы, кронштейны и шатры – прямо из сказки А. С. Пушкина.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18573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Волжская набережная на балконе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Посёлок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Красные Ткачи, улица Большая Октябрьская, дом №  25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Рисунок 29" descr="2 октября 2009 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500726" cy="19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10800000" flipV="1">
            <a:off x="642910" y="3857628"/>
            <a:ext cx="77153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3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Балконная решётка с ярославской беседкой и чайками – простая, но почему-то удивительно милая и сразу запоминающаяся деталь. Казалось бы, совсем простая и незатейливая деталь, а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придаёт «изюминку»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обыкновенной пятиэтажной «коробке». Жители Красных Ткачей могут теперь похвастаться и сказать, что у них есть своя волжская беседка.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Екатерининские берёзы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Вдоль Московского шоссе, между  деревнями </a:t>
            </a:r>
            <a:r>
              <a:rPr lang="ru-RU" sz="2200" b="1" i="1" dirty="0" err="1" smtClean="0">
                <a:solidFill>
                  <a:srgbClr val="002060"/>
                </a:solidFill>
                <a:latin typeface="Georgia" pitchFamily="18" charset="0"/>
              </a:rPr>
              <a:t>Ноготино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 и Кормилицыно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6626" name="Рисунок 52" descr="img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85925"/>
            <a:ext cx="2286016" cy="40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28596" y="1714488"/>
            <a:ext cx="578647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3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Между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Ноготино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Кормилицыно ещё сохранились красивые старые берёзы. Их корявые, причудливые стволы просто удивительны.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3225" algn="l"/>
              </a:tabLs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Среди жителей бытует легенда: «Эти берёзы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были  посажены императрицей Екатериной Великой!»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Известно, что Екатерина действительно бывала в наших краях, а берёзы сажала она, по словам местных старожилов, «чтоб  было светлее ехать»…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Бельведер на усадьбе Некрасова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Деревня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Карабиха, главный дом усадьбы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7650" name="Рисунок 321" descr="2009_0605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00240"/>
            <a:ext cx="23195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1928802"/>
            <a:ext cx="52864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Беседка на верхушке главного дома усадьбы русского поэта Николая Алексеевича Некрасова, названная французским словом «бельведер» - первое, что привлекает внимание любого, кто зашёл в усадьбу. Слово «Бельведер» </a:t>
            </a:r>
            <a:r>
              <a:rPr lang="ru-RU" sz="2400" b="1" dirty="0" smtClean="0"/>
              <a:t>означает «прекрасный вид».</a:t>
            </a:r>
            <a:r>
              <a:rPr lang="ru-RU" sz="2400" dirty="0" smtClean="0"/>
              <a:t> Действительно, с бельведера открывается </a:t>
            </a:r>
            <a:r>
              <a:rPr lang="ru-RU" sz="2400" dirty="0" smtClean="0"/>
              <a:t>чудесный вид </a:t>
            </a:r>
            <a:r>
              <a:rPr lang="ru-RU" sz="2400" dirty="0" smtClean="0"/>
              <a:t>на русские просторы.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Бельведер был затеей вовсе не Некрасова, а первых владельцев усадьбы – </a:t>
            </a:r>
            <a:r>
              <a:rPr lang="ru-RU" sz="2400" b="1" dirty="0" smtClean="0"/>
              <a:t>знаменитых князей Голицыных.  </a:t>
            </a:r>
            <a:r>
              <a:rPr lang="ru-RU" sz="2400" dirty="0" smtClean="0"/>
              <a:t>Ставить бельведеры  было модой Голицыных: такие же беседки находились на крыше оранжереи и на крышах  винного завода.  Говорят, на верхушке бельведера находился флаг с гербом Голицыных: когда хозяева были дома, флаг всегда был поднят.</a:t>
            </a:r>
          </a:p>
        </p:txBody>
      </p:sp>
      <p:pic>
        <p:nvPicPr>
          <p:cNvPr id="28674" name="Рисунок 322" descr="2009_04100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36385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1" descr="DSC099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6"/>
            <a:ext cx="42513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4" y="564357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Вид с бельведера</a:t>
            </a:r>
            <a:endParaRPr lang="ru-RU" sz="24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Любимая скамейка Некрасова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Деревня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Карабиха, Нижний парк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9698" name="Рисунок 48" descr="2009_0512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3357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 rot="10800000" flipV="1">
            <a:off x="642910" y="1869505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5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Да, на этом месте когда-то стояла любимая скамейка поэта. Именно здесь он любил сидеть в тишине, слушать журчанье ручья и пение птиц и, может быть, сочинял свои произведения.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Место действительно поэтическое.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5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…Жаль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скамейка не сохранилась до наших дней.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Ель с «двойной верхушкой»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Деревня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Карабиха, музей-усадьба Некрасова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22" name="Рисунок 423" descr="1янв 2010 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370685" cy="25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 rot="10800000" flipV="1">
            <a:off x="571472" y="1756277"/>
            <a:ext cx="44291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Нижнем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парке,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недалеко от Большой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поляны,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есть наклонная ель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Самое любопытное у этого дерева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двойная верхушка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Кажется, будто одна ёлка на верхушке превращается в две.  Местные жители, пробегая под елью,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загадывают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желания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верят, что они обязательно сбудутся.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Остаток от церкви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Деревня Карабиха, у входа в музей-усадьбу Некрасова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Такой красивый </a:t>
            </a:r>
            <a:r>
              <a:rPr lang="ru-RU" sz="2400" dirty="0" smtClean="0"/>
              <a:t>храм Казанской иконы Божьей </a:t>
            </a:r>
            <a:r>
              <a:rPr lang="ru-RU" sz="2400" dirty="0" smtClean="0"/>
              <a:t>Матери </a:t>
            </a:r>
            <a:r>
              <a:rPr lang="ru-RU" sz="2400" dirty="0" smtClean="0"/>
              <a:t>стоял </a:t>
            </a:r>
            <a:r>
              <a:rPr lang="ru-RU" sz="2400" dirty="0" smtClean="0"/>
              <a:t>раньше в </a:t>
            </a:r>
            <a:r>
              <a:rPr lang="ru-RU" sz="2400" dirty="0" err="1" smtClean="0"/>
              <a:t>Карабихе</a:t>
            </a:r>
            <a:r>
              <a:rPr lang="ru-RU" sz="2400" dirty="0" smtClean="0"/>
              <a:t> у входа в музей-усадьбу Некрасова. Построенный в 1684 году, храм </a:t>
            </a:r>
            <a:r>
              <a:rPr lang="ru-RU" sz="2400" b="1" dirty="0" smtClean="0"/>
              <a:t>перетерпел немало бед</a:t>
            </a:r>
            <a:r>
              <a:rPr lang="ru-RU" sz="2400" dirty="0" smtClean="0"/>
              <a:t>. Там </a:t>
            </a:r>
            <a:r>
              <a:rPr lang="ru-RU" sz="2400" dirty="0" smtClean="0"/>
              <a:t>были </a:t>
            </a:r>
            <a:r>
              <a:rPr lang="ru-RU" sz="2400" dirty="0" smtClean="0"/>
              <a:t>и спортзал, и кузница, и хлебопекарня, и столовая, и пункт хранения зерна, и даже клуб. После войны  храм разрушили. Но </a:t>
            </a:r>
            <a:r>
              <a:rPr lang="ru-RU" sz="2400" b="1" dirty="0" smtClean="0"/>
              <a:t>остаток от церкви</a:t>
            </a:r>
            <a:r>
              <a:rPr lang="ru-RU" sz="2400" dirty="0" smtClean="0"/>
              <a:t> до сих пор напоминает нам о прошлом…</a:t>
            </a:r>
            <a:endParaRPr lang="ru-RU" sz="2400" dirty="0"/>
          </a:p>
        </p:txBody>
      </p:sp>
      <p:pic>
        <p:nvPicPr>
          <p:cNvPr id="31747" name="Рисунок 354" descr="1996_1р  1897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276938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357" descr="2009_11130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1"/>
            <a:ext cx="2643206" cy="19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О нас и нашем проекте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  Однажды у нас, юных краеведов, в руках оказалась удивительная книга – </a:t>
            </a:r>
            <a:r>
              <a:rPr lang="ru-RU" b="1" u="sng" dirty="0" smtClean="0"/>
              <a:t>«100 деталей Ярославля»</a:t>
            </a:r>
            <a:r>
              <a:rPr lang="ru-RU" dirty="0" smtClean="0"/>
              <a:t> Яна Левина. Мы с увлечением её прочли, а потом задумались: ведь у нас, в окрестностях посёлка Красные Ткачи есть свои, уникальные и неповторимые детали…</a:t>
            </a:r>
            <a:endParaRPr lang="ru-RU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Рад познакомиться. Пудель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Деревня Карабиха, Нижний парк усадьбы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2770" name="Рисунок 367" descr="13 дек 2009 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1"/>
            <a:ext cx="2657480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571612"/>
            <a:ext cx="52864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В Некрасовском парке на берегу Верхнего пруда с живописнейшим островком и неповторимой зелёной водой растёт интересное дерево.      </a:t>
            </a:r>
            <a:r>
              <a:rPr lang="ru-RU" sz="2400" b="1" dirty="0" smtClean="0"/>
              <a:t>Нарост на этом  вязе </a:t>
            </a:r>
            <a:r>
              <a:rPr lang="ru-RU" sz="2400" dirty="0" smtClean="0"/>
              <a:t>поразительно точно напоминает мордочку дружелюбного пуделя: глаза, нос… Особенно нарост похож на пуделя осенью, когда на место «глаза» случайно залетает золотой осенний листок. </a:t>
            </a:r>
            <a:endParaRPr lang="ru-RU" sz="24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Нет головы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Деревня Карабиха, Московское шоссе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Рисунок 434" descr="1янв 2010 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42820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rot="10800000" flipV="1">
            <a:off x="642910" y="1291719"/>
            <a:ext cx="45005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07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Знак «Осторожно, дети» ставится для того, чтобы водитель, который торопится на работу или наоборот домой к столу, вовремя нажал на педаль «тормоз».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Карабихе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стоит в точности такой же знак, как и везде, если не считать, что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один ребёнок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почему-то изображён…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 головы.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Наверно, тот, кто рисовал знак либо очень торопился, либо был ленивым, а может, просто обладал чувством чёрного юмора.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Ильич в слуховом окошке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Деревня Карабиха, Московское шоссе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4818" name="Рисунок 459" descr="3 сентября 2006 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43050"/>
            <a:ext cx="27136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 rot="10800000" flipV="1">
            <a:off x="428596" y="1500174"/>
            <a:ext cx="500066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Одно дело – памятник Ленину на городской площади, и совсем другое – видеть советского  вождя приделанным к чердачному окну.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 rot="10800000" flipV="1">
            <a:off x="428596" y="3000372"/>
            <a:ext cx="50720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Между тем, белый гипсовый барельеф с профилем Ленина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сделан качественно и явно в советское время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То ли хозяин дома является истинным поклонником вождя, то ли просто нечем было прикрыть дыру в окне – это так и остаётся загадкой.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Домик-теремок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Посёлок Красные Ткачи, улица Горького, дом № 1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5842" name="Рисунок 467" descr="1янв 2010 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23565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28596" y="1428736"/>
            <a:ext cx="47863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Этот домик напоминает то ли теремок из русской народной сказки, то ли архитектурный элемент терема семи богатырей из сказки Пушкина. Заметьте, даже на такой маленькой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домушке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есть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солнечный символ,  громовая стрела и петушок.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Согласитесь, красиво?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Памятник погибшим солдатам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Посёлок Красные Ткачи, парк Берёзки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6866" name="Рисунок 473" descr="28 дек 2009 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2884493" cy="383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00034" y="1428736"/>
            <a:ext cx="47149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Этот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памятник посвящён всем тем, кто не вернулся с Великой Отечественной войны, сражаясь за Родину.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У «неизвестного солдата» Красных Ткачей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ежегодно на День Победы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собираются школьники и ветераны,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22 июня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в день начала войны, ребята и учителя приходят к этому памятнику возложить цветы и почтить память павших.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… И это далеко не все детали, которые мы нашли и изучили.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</a:p>
          <a:p>
            <a:pPr algn="ctr"/>
            <a:r>
              <a:rPr lang="ru-RU" sz="4000" dirty="0" smtClean="0"/>
              <a:t>Давайте любить , исследовать и беречь культурное достояние нашей Малой Родины!!!</a:t>
            </a:r>
            <a:endParaRPr lang="ru-RU" sz="40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Чуточку теории…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Деталь в нашем понимании </a:t>
            </a:r>
            <a:r>
              <a:rPr lang="ru-RU" dirty="0" smtClean="0"/>
              <a:t>- любой объект, частичка нашей </a:t>
            </a:r>
            <a:r>
              <a:rPr lang="ru-RU" dirty="0" smtClean="0"/>
              <a:t>Малой </a:t>
            </a:r>
            <a:r>
              <a:rPr lang="ru-RU" dirty="0" smtClean="0"/>
              <a:t>Родины, которая может быть хоть чем-то интересна: наличник на доме, скамейка, табличка, дорожный знак, камень, дерево, беседка…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 descr="G:\Алёшина\2010\декабрь 2009-май 2010\До 16 мая 2010 диск 2 (из ноута)\детали\ещё детали\3 сентября 2006 048.jpg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256"/>
            <a:ext cx="1787459" cy="1928826"/>
          </a:xfrm>
          <a:prstGeom prst="rect">
            <a:avLst/>
          </a:prstGeom>
          <a:noFill/>
        </p:spPr>
      </p:pic>
      <p:pic>
        <p:nvPicPr>
          <p:cNvPr id="5" name="Picture 3" descr="G:\Алёшина\2010\декабрь 2009-май 2010\До 16 мая 2010 диск 2 (из ноута)\детали\ещё детали\2 ноября 2009\2 октября 2009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256"/>
            <a:ext cx="2428050" cy="1857388"/>
          </a:xfrm>
          <a:prstGeom prst="rect">
            <a:avLst/>
          </a:prstGeom>
          <a:noFill/>
        </p:spPr>
      </p:pic>
      <p:pic>
        <p:nvPicPr>
          <p:cNvPr id="6" name="Picture 4" descr="G:\Алёшина\2010\декабрь 2009-май 2010\До 16 мая 2010 диск 2 (из ноута)\детали\ещё детали\28 дек 2009\28 дек 2009 139.jpg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256"/>
            <a:ext cx="2052595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Цель проекта - 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8634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Изучить и сохранить малозаметные достопримечательности </a:t>
            </a:r>
            <a:r>
              <a:rPr lang="ru-RU" dirty="0" smtClean="0"/>
              <a:t>Малой </a:t>
            </a:r>
            <a:r>
              <a:rPr lang="ru-RU" dirty="0" smtClean="0"/>
              <a:t>Родины,  воспитать любовь </a:t>
            </a:r>
            <a:r>
              <a:rPr lang="ru-RU" dirty="0" smtClean="0"/>
              <a:t>учащихся школы к </a:t>
            </a:r>
            <a:r>
              <a:rPr lang="ru-RU" dirty="0" smtClean="0"/>
              <a:t>родному краю.</a:t>
            </a:r>
          </a:p>
          <a:p>
            <a:pPr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Georgia" pitchFamily="18" charset="0"/>
              </a:rPr>
              <a:t>Напутствие…</a:t>
            </a:r>
          </a:p>
          <a:p>
            <a:pPr algn="just">
              <a:buNone/>
            </a:pPr>
            <a:r>
              <a:rPr lang="ru-RU" dirty="0" smtClean="0"/>
              <a:t>          Обычно мы едем куда-то далеко, чтобы посмотреть памятники природы и архитектуры. И забываем, что совсем рядом, в нескольких минутах ходьбы есть не менее интересные объекты!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700" b="1" dirty="0" smtClean="0"/>
              <a:t>Итак, приглашаем вас на экскурсию по нашим деталям!!!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Языческий идол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еревня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Кормилицыно, Московское шоссе, дом 24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2009_12060014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85926"/>
            <a:ext cx="26860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1714488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Этот идол отсылает нас, жителей 21 </a:t>
            </a:r>
            <a:r>
              <a:rPr lang="ru-RU" sz="2400" dirty="0" smtClean="0"/>
              <a:t>века, </a:t>
            </a:r>
            <a:r>
              <a:rPr lang="ru-RU" sz="2400" dirty="0" smtClean="0"/>
              <a:t>в древние языческие времена. Когда-то давно люди верили, что на каждом доме должен быть </a:t>
            </a:r>
            <a:r>
              <a:rPr lang="ru-RU" sz="2400" b="1" dirty="0" smtClean="0"/>
              <a:t>оберег от злых духов. </a:t>
            </a:r>
            <a:r>
              <a:rPr lang="ru-RU" sz="2400" dirty="0" smtClean="0"/>
              <a:t>Обратите внимание, что идол – не единственный языческий символ на этом доме – рядом мы видим </a:t>
            </a:r>
            <a:r>
              <a:rPr lang="ru-RU" sz="2400" b="1" dirty="0" smtClean="0"/>
              <a:t>круг – знак солнца </a:t>
            </a:r>
            <a:r>
              <a:rPr lang="ru-RU" sz="2400" dirty="0" smtClean="0"/>
              <a:t>и намёки на </a:t>
            </a:r>
            <a:r>
              <a:rPr lang="ru-RU" sz="2400" b="1" dirty="0" smtClean="0"/>
              <a:t>«громовые стрелы», </a:t>
            </a:r>
            <a:r>
              <a:rPr lang="ru-RU" sz="2400" dirty="0" smtClean="0"/>
              <a:t>защищающие от ударов молний.</a:t>
            </a:r>
            <a:endParaRPr lang="ru-RU" sz="24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Кто в доме хозяин?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Красные Ткачи, улица  Лесная, дом 28</a:t>
            </a: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Рисунок 246" descr="2 октября 2009 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878698" cy="298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57158" y="1428736"/>
            <a:ext cx="42148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42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Похоже, что среди частных собственников скоро появятся не только люди, но и 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четвероногие друзья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Один из них уже поселился на Лесной улице.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42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Нет сомнений, что всё в этом доме принадлежит псу. Прямо как во сне Бобика и Барбоса из мультфильма: дедушка спит в коридоре на коврике, гуляет на поводке да в наморднике.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Два голубка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Деревня </a:t>
            </a:r>
            <a:r>
              <a:rPr lang="ru-RU" sz="2200" b="1" i="1" dirty="0" err="1" smtClean="0">
                <a:solidFill>
                  <a:srgbClr val="002060"/>
                </a:solidFill>
                <a:latin typeface="Georgia" pitchFamily="18" charset="0"/>
              </a:rPr>
              <a:t>Ноготино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, Московское шоссе, дом 47</a:t>
            </a:r>
            <a:endParaRPr lang="ru-RU" sz="2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9459" name="Picture 3" descr="11 янв 2010 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618822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5214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Птица в русской мифологии связана с водой, с природой, а значит, и с жизнью. Но голубь – это больше чем птица. Это ещё и </a:t>
            </a:r>
            <a:r>
              <a:rPr lang="ru-RU" sz="2400" b="1" dirty="0" smtClean="0"/>
              <a:t>символ мира </a:t>
            </a:r>
            <a:r>
              <a:rPr lang="ru-RU" sz="2400" dirty="0" smtClean="0"/>
              <a:t>или даже «мира во всём мире». А ещё два голубка символизируют </a:t>
            </a:r>
            <a:r>
              <a:rPr lang="ru-RU" sz="2400" b="1" dirty="0" smtClean="0"/>
              <a:t>любовь, верность и преданность</a:t>
            </a:r>
            <a:r>
              <a:rPr lang="ru-RU" sz="2400" dirty="0" smtClean="0"/>
              <a:t> супругов до конца жизни. Если хотите, чтобы ваша семейная жизнь была долгой и счастливой, последуйте старому доброму совету и поставьте  себе на крышу неразлучную парочку голубков.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Georgia" pitchFamily="18" charset="0"/>
              </a:rPr>
              <a:t>Русские колодцы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У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лицы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Красных Ткачей, </a:t>
            </a:r>
            <a:r>
              <a:rPr lang="ru-RU" sz="2200" b="1" i="1" dirty="0" err="1" smtClean="0">
                <a:solidFill>
                  <a:srgbClr val="002060"/>
                </a:solidFill>
                <a:latin typeface="Georgia" pitchFamily="18" charset="0"/>
              </a:rPr>
              <a:t>Ноготино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, Кормилицыно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857364"/>
            <a:ext cx="2571768" cy="327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0800000" flipV="1">
            <a:off x="500034" y="1059404"/>
            <a:ext cx="492922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Русскую деревню издавна невозможно было представить без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шедевров деревянной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архитектуры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колодцев. Считалось, что именно в колодцах вода самая чистая и потому пригодная для питья.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территории Красных Ткачей и окрестностей можно встретить немало колодцев, причём, самой разнообразной архитектуры.  Многие колодцы до сих пор действующие.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Чайки на заборе и калитке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П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осёлок 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</a:rPr>
              <a:t>Красные Ткачи, улица Мира, дом № 13</a:t>
            </a:r>
            <a:endParaRPr lang="ru-RU" sz="2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7166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 rot="10800000" flipV="1">
            <a:off x="500034" y="1500174"/>
            <a:ext cx="42148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448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быть, если нет ни реки, ни моря, а только маленький ручеёк неподалёку?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4481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Ответ один: самому сделать на заборе белых чаек! Чайки сделаны незатейливо, очень просто, и в то же время они украшают деревенскую улицу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придают ей особое очарование.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Почему-то сразу вспоминается Волжская набережная в Ярославле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1469</Words>
  <PresentationFormat>Экран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Виртуальная экскурсия  «Детали родного края»</vt:lpstr>
      <vt:lpstr>О нас и нашем проекте</vt:lpstr>
      <vt:lpstr>Чуточку теории…</vt:lpstr>
      <vt:lpstr>Цель проекта - </vt:lpstr>
      <vt:lpstr>Языческий идол Деревня Кормилицыно, Московское шоссе, дом 24</vt:lpstr>
      <vt:lpstr>Кто в доме хозяин? Красные Ткачи, улица  Лесная, дом 28</vt:lpstr>
      <vt:lpstr>Два голубка Деревня Ноготино, Московское шоссе, дом 47</vt:lpstr>
      <vt:lpstr>Русские колодцы Улицы Красных Ткачей, Ноготино, Кормилицыно</vt:lpstr>
      <vt:lpstr>Чайки на заборе и калитке Посёлок Красные Ткачи, улица Мира, дом № 13</vt:lpstr>
      <vt:lpstr>«Под крылом самолёта  о чём-то поёт…» Посёлок Красные Ткачи, улица Лесная, дом 30а</vt:lpstr>
      <vt:lpstr>Шатёр из сказки Пушкина Посёлок Красные Ткачи, улица А. С. Пушкина, около фабрики</vt:lpstr>
      <vt:lpstr>Слайд 12</vt:lpstr>
      <vt:lpstr>Волжская набережная на балконе Посёлок Красные Ткачи, улица Большая Октябрьская, дом №  25</vt:lpstr>
      <vt:lpstr>Екатерининские берёзы Вдоль Московского шоссе, между  деревнями Ноготино и Кормилицыно</vt:lpstr>
      <vt:lpstr>Бельведер на усадьбе Некрасова Деревня Карабиха, главный дом усадьбы</vt:lpstr>
      <vt:lpstr>Слайд 16</vt:lpstr>
      <vt:lpstr>Любимая скамейка Некрасова Деревня Карабиха, Нижний парк</vt:lpstr>
      <vt:lpstr>Ель с «двойной верхушкой» Деревня Карабиха, музей-усадьба Некрасова</vt:lpstr>
      <vt:lpstr>Остаток от церкви Деревня Карабиха, у входа в музей-усадьбу Некрасова</vt:lpstr>
      <vt:lpstr>Рад познакомиться. Пудель Деревня Карабиха, Нижний парк усадьбы</vt:lpstr>
      <vt:lpstr>Нет головы Деревня Карабиха, Московское шоссе</vt:lpstr>
      <vt:lpstr>Ильич в слуховом окошке Деревня Карабиха, Московское шоссе</vt:lpstr>
      <vt:lpstr>Домик-теремок Посёлок Красные Ткачи, улица Горького, дом № 1</vt:lpstr>
      <vt:lpstr>Памятник погибшим солдатам Посёлок Красные Ткачи, парк Берёзки</vt:lpstr>
      <vt:lpstr>… И это далеко не все детали, которые мы нашли и изучили.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 «Детали родного края»</dc:title>
  <cp:lastModifiedBy>Admin</cp:lastModifiedBy>
  <cp:revision>31</cp:revision>
  <dcterms:modified xsi:type="dcterms:W3CDTF">2012-05-10T07:09:50Z</dcterms:modified>
</cp:coreProperties>
</file>