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61" r:id="rId4"/>
    <p:sldId id="266" r:id="rId5"/>
    <p:sldId id="263" r:id="rId6"/>
    <p:sldId id="265" r:id="rId7"/>
    <p:sldId id="271" r:id="rId8"/>
    <p:sldId id="268" r:id="rId9"/>
    <p:sldId id="274" r:id="rId10"/>
    <p:sldId id="267" r:id="rId11"/>
    <p:sldId id="275" r:id="rId12"/>
    <p:sldId id="276" r:id="rId13"/>
    <p:sldId id="272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C722D1-390C-4683-942D-A384D4C63279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74299-FE89-4C2E-9B5A-B923B691E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ижневартовск\0_191c9_79f7458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6674"/>
            <a:ext cx="9144000" cy="6924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НАШ НИЖНЕВАРТОВСК: </a:t>
            </a:r>
            <a:b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ОТ ПОСЕЛКА К ГОРОДУ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772564" cy="270986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Выполнили: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Обучающиеся 6В класса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МБОУ «СОШ №8»,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г. Нижневартовск, ХМАО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Кадырова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Алия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Шевелева Кристина.</a:t>
            </a:r>
          </a:p>
        </p:txBody>
      </p:sp>
      <p:pic>
        <p:nvPicPr>
          <p:cNvPr id="4" name="Picture 2" descr="D:\Мои фото\нижневартовск\CoatArmsNizhnevartov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3100" y="0"/>
            <a:ext cx="8509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фото\нижневартовск\nvdzerzhi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фото\нижневартовск\Аэропорт алле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фото\нижневартовск\nvdramthe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07193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фото\нижневартовск\nvtteplpv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71876"/>
            <a:ext cx="50720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328612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Ф.Э. Дзержинскому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0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Аллея Почета авиационной техники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643314"/>
            <a:ext cx="426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Мемориальная доска и макет паровоза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88668"/>
            <a:ext cx="3558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драматический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0_39a49_ea6d7b3d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81" y="0"/>
            <a:ext cx="91518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БЕЛЫЕ НОЧИ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5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С 1976 года проводится фестиваль «</a:t>
            </a:r>
            <a:r>
              <a:rPr lang="ru-RU" sz="3600" b="1" dirty="0" err="1" smtClean="0">
                <a:latin typeface="Gabriola" pitchFamily="82" charset="0"/>
              </a:rPr>
              <a:t>Самотлорские</a:t>
            </a:r>
            <a:r>
              <a:rPr lang="ru-RU" sz="3600" b="1" dirty="0" smtClean="0">
                <a:latin typeface="Gabriola" pitchFamily="82" charset="0"/>
              </a:rPr>
              <a:t> ночи» (белые ночи)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8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Пользователь\Desktop\нижневартовск\0_191c9_79f7458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17935" cy="68579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Город в пенном кипении белых ночей,</a:t>
            </a:r>
          </a:p>
          <a:p>
            <a:pPr algn="ctr"/>
            <a:r>
              <a:rPr lang="ru-RU" b="1" dirty="0" smtClean="0"/>
              <a:t> Город славной судьбы, город юности нашей.</a:t>
            </a:r>
          </a:p>
          <a:p>
            <a:pPr algn="ctr"/>
            <a:r>
              <a:rPr lang="ru-RU" b="1" dirty="0" smtClean="0"/>
              <a:t> Нижневартовск – ты мне с каждым годом родней,</a:t>
            </a:r>
          </a:p>
          <a:p>
            <a:pPr algn="ctr"/>
            <a:r>
              <a:rPr lang="ru-RU" b="1" dirty="0" smtClean="0"/>
              <a:t> Я хочу, чтоб ты был и чтоб стал ещё краше.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Добывая стране драгоценную нефть,</a:t>
            </a:r>
          </a:p>
          <a:p>
            <a:pPr algn="ctr"/>
            <a:r>
              <a:rPr lang="ru-RU" b="1" dirty="0" smtClean="0"/>
              <a:t> Мы живем здесь - и строим, и учим, и лечим,</a:t>
            </a:r>
          </a:p>
          <a:p>
            <a:pPr algn="ctr"/>
            <a:r>
              <a:rPr lang="ru-RU" b="1" dirty="0" smtClean="0"/>
              <a:t> И земли вековая суровая твердь</a:t>
            </a:r>
          </a:p>
          <a:p>
            <a:pPr algn="ctr"/>
            <a:r>
              <a:rPr lang="ru-RU" b="1" dirty="0" smtClean="0"/>
              <a:t> Покоряется гордым сердцам человечьим.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Здесь растут наши дети, и внуки растут,</a:t>
            </a:r>
          </a:p>
          <a:p>
            <a:pPr algn="ctr"/>
            <a:r>
              <a:rPr lang="ru-RU" b="1" dirty="0" smtClean="0"/>
              <a:t> Проходя по бульварам, поют наши песни.</a:t>
            </a:r>
          </a:p>
          <a:p>
            <a:pPr algn="ctr"/>
            <a:r>
              <a:rPr lang="ru-RU" b="1" dirty="0" smtClean="0"/>
              <a:t> Я хочу, чтобы знали они, что наш труд</a:t>
            </a:r>
          </a:p>
          <a:p>
            <a:pPr algn="ctr"/>
            <a:r>
              <a:rPr lang="ru-RU" b="1" dirty="0" smtClean="0"/>
              <a:t> Сотворил этот город, всех сказок чудесней.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Город в пенном кипении белых ночей,</a:t>
            </a:r>
          </a:p>
          <a:p>
            <a:pPr algn="ctr"/>
            <a:r>
              <a:rPr lang="ru-RU" b="1" dirty="0" smtClean="0"/>
              <a:t> Город славной судьбы, город юности нашей.</a:t>
            </a:r>
          </a:p>
          <a:p>
            <a:pPr algn="ctr"/>
            <a:r>
              <a:rPr lang="ru-RU" b="1" dirty="0" smtClean="0"/>
              <a:t> Нижневартовск – ты мне с каждым годом родней,</a:t>
            </a:r>
          </a:p>
          <a:p>
            <a:pPr algn="ctr"/>
            <a:r>
              <a:rPr lang="ru-RU" b="1" dirty="0" smtClean="0"/>
              <a:t> Я хочу, чтоб ты был и чтоб стал ещё краше.</a:t>
            </a:r>
            <a:endParaRPr lang="ru-RU" b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нижневартовск\01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59174"/>
            <a:ext cx="4643438" cy="3198826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нижневартовск\1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43314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нижневартовск\02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578647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 начале века на правом берегу Оби была построена пристань.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1912 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году тут уже было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5 домов 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и проживало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11 человек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1924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году был образован </a:t>
            </a:r>
            <a:r>
              <a:rPr lang="ru-RU" sz="3600" b="1" dirty="0" err="1" smtClean="0">
                <a:solidFill>
                  <a:schemeClr val="bg1"/>
                </a:solidFill>
                <a:latin typeface="Gabriola" pitchFamily="82" charset="0"/>
              </a:rPr>
              <a:t>Нижневартовский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сельский Совет.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29 сентября 1964 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года село </a:t>
            </a:r>
            <a:r>
              <a:rPr lang="ru-RU" sz="3600" b="1" dirty="0" err="1" smtClean="0">
                <a:solidFill>
                  <a:schemeClr val="bg1"/>
                </a:solidFill>
                <a:latin typeface="Gabriola" pitchFamily="82" charset="0"/>
              </a:rPr>
              <a:t>Нижневартовское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стало рабочим поселком.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9 марта 1972 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года рабочий поселок </a:t>
            </a:r>
            <a:r>
              <a:rPr lang="ru-RU" sz="3600" b="1" dirty="0" err="1" smtClean="0">
                <a:solidFill>
                  <a:schemeClr val="bg1"/>
                </a:solidFill>
                <a:latin typeface="Gabriola" pitchFamily="82" charset="0"/>
              </a:rPr>
              <a:t>Нижневартовский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получил статус города.</a:t>
            </a:r>
            <a:endParaRPr lang="ru-RU" sz="36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все начиналось…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Интересные факты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501122" cy="614364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Самая длинная улица – 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Интернациональная.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Самая короткая – 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Таежная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 (803 м).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Улица </a:t>
            </a:r>
            <a:r>
              <a:rPr lang="ru-RU" sz="3200" b="1" i="1" dirty="0" err="1" smtClean="0">
                <a:solidFill>
                  <a:srgbClr val="FF0000"/>
                </a:solidFill>
                <a:latin typeface="Gabriola" pitchFamily="82" charset="0"/>
              </a:rPr>
              <a:t>Мусы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Gabriola" pitchFamily="82" charset="0"/>
              </a:rPr>
              <a:t>Джалиля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– одна из старейших.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По ежегодному приросту добычи нефти – Нижневартовцы вышли на 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первое место в стране</a:t>
            </a: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Первый железнодорожный поезд прибыл в Нижневартовск 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6 января 1980 года.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На территории города успешно функционирует 57 предприятий местной промышленности, в том числе 48 - по производству продуктов питания.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В 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2008 году </a:t>
            </a:r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Нижневартовск в очередной раз признан победителем в конкурсе "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Самый благоустроенный город Ханты-Мансийского автономного округа - </a:t>
            </a:r>
            <a:r>
              <a:rPr lang="ru-RU" sz="3200" b="1" i="1" dirty="0" err="1" smtClean="0">
                <a:solidFill>
                  <a:srgbClr val="FF0000"/>
                </a:solidFill>
                <a:latin typeface="Gabriola" pitchFamily="82" charset="0"/>
              </a:rPr>
              <a:t>Югры</a:t>
            </a:r>
            <a:r>
              <a:rPr lang="ru-RU" sz="3200" b="1" i="1" dirty="0" smtClean="0">
                <a:solidFill>
                  <a:srgbClr val="FF0000"/>
                </a:solidFill>
                <a:latin typeface="Gabriola" pitchFamily="82" charset="0"/>
              </a:rPr>
              <a:t>".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u="sng" dirty="0" smtClean="0">
                <a:latin typeface="Gabriola" pitchFamily="82" charset="0"/>
              </a:rPr>
              <a:t>ЭТО ФАКТ!</a:t>
            </a:r>
            <a:endParaRPr lang="ru-RU" sz="6600" b="1" i="1" u="sng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Gabriola" pitchFamily="82" charset="0"/>
              </a:rPr>
              <a:t>За 40 лет небольшой рабочий поселок в основном с деревянной застройкой и населением 26,8 тыс. человек превратился в комфортабельный город Нижневартовск с населением 245 тыс. человек.</a:t>
            </a:r>
            <a:endParaRPr lang="ru-RU" sz="48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esktop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Gabriola" pitchFamily="82" charset="0"/>
              </a:rPr>
              <a:t>НАША ГОРДОСТЬ</a:t>
            </a:r>
            <a:endParaRPr lang="ru-RU" sz="5400" b="1" i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59501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Gabriola" pitchFamily="82" charset="0"/>
              </a:rPr>
              <a:t>Крупнейшие предприятия нефтегазового комплекса: «</a:t>
            </a:r>
            <a:r>
              <a:rPr lang="ru-RU" sz="3600" b="1" dirty="0" err="1" smtClean="0">
                <a:latin typeface="Gabriola" pitchFamily="82" charset="0"/>
              </a:rPr>
              <a:t>Самотлорнефтегаз</a:t>
            </a:r>
            <a:r>
              <a:rPr lang="ru-RU" sz="3600" b="1" dirty="0" smtClean="0">
                <a:latin typeface="Gabriola" pitchFamily="82" charset="0"/>
              </a:rPr>
              <a:t>», «</a:t>
            </a:r>
            <a:r>
              <a:rPr lang="ru-RU" sz="3600" b="1" dirty="0" err="1" smtClean="0">
                <a:latin typeface="Gabriola" pitchFamily="82" charset="0"/>
              </a:rPr>
              <a:t>Нижневартовское</a:t>
            </a:r>
            <a:r>
              <a:rPr lang="ru-RU" sz="3600" b="1" dirty="0" smtClean="0">
                <a:latin typeface="Gabriola" pitchFamily="82" charset="0"/>
              </a:rPr>
              <a:t> нефтегазодобывающее предприятие», «ТНК-Нижневартовск».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ТРАНСПОРТ</a:t>
            </a:r>
            <a:endParaRPr lang="ru-RU" sz="5400" b="1" dirty="0">
              <a:latin typeface="Gabriola" pitchFamily="82" charset="0"/>
            </a:endParaRPr>
          </a:p>
        </p:txBody>
      </p:sp>
      <p:pic>
        <p:nvPicPr>
          <p:cNvPr id="4099" name="Picture 3" descr="C:\Users\Пользователь\Desktop\нижневартовск\03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461995" cy="250033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нижневартовск\04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14818"/>
            <a:ext cx="3407043" cy="246064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f62acc3aeb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49" y="3071810"/>
            <a:ext cx="3143251" cy="235743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1428728" y="1071546"/>
            <a:ext cx="192882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965571" y="1679563"/>
            <a:ext cx="1285090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57884" y="1071546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1714488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Gabriola" pitchFamily="82" charset="0"/>
              </a:rPr>
              <a:t>РЕЧНОЙ ПОРТ</a:t>
            </a:r>
            <a:endParaRPr lang="ru-RU" sz="3200" b="1" dirty="0">
              <a:latin typeface="Gabriola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235743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Gabriola" pitchFamily="82" charset="0"/>
              </a:rPr>
              <a:t>ЖЕЛЕЗНОДОРОЖНЫЙ ВОКЗАЛ</a:t>
            </a:r>
            <a:endParaRPr lang="ru-RU" sz="2800" b="1" dirty="0">
              <a:latin typeface="Gabriola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1571612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Gabriola" pitchFamily="82" charset="0"/>
              </a:rPr>
              <a:t>АЭРОПОРТ 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ижневартовск\IMGP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"/>
            <a:ext cx="9144590" cy="68575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8675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atin typeface="Gabriola" pitchFamily="82" charset="0"/>
              </a:rPr>
              <a:t>НАШИ ДОСТОПРИМЕЧАТЕЛЬНОСТИ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file5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-214338"/>
            <a:ext cx="5800740" cy="10001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покорителям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88cd5b98652e98e9-lar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0007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Памятник павшим воинам </a:t>
            </a:r>
            <a:br>
              <a:rPr lang="ru-RU" sz="3200" b="1" dirty="0" smtClean="0">
                <a:latin typeface="Gabriola" pitchFamily="82" charset="0"/>
              </a:rPr>
            </a:br>
            <a:endParaRPr lang="ru-RU" sz="3200" dirty="0"/>
          </a:p>
        </p:txBody>
      </p:sp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mai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ользователь\Desktop\0_88eb0_f1a65b25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825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воинам-интернационалистам </a:t>
            </a:r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endParaRPr lang="ru-RU" b="1" dirty="0">
              <a:latin typeface="Gabriola" pitchFamily="82" charset="0"/>
            </a:endParaRPr>
          </a:p>
        </p:txBody>
      </p:sp>
      <p:pic>
        <p:nvPicPr>
          <p:cNvPr id="5" name="Picture 2" descr="C:\Users\Пользователь\Desktop\нижневартовск\IMGP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464343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071810"/>
            <a:ext cx="4572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Храм Рождества Христова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Users\Пользователь\Desktop\Памят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450056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307181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М. ДЖАЛИЛЮ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53796" y="2500306"/>
            <a:ext cx="4252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Мемориал славы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нижневартовского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спорта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cover dir="r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429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Бумажная</vt:lpstr>
      <vt:lpstr>Трек</vt:lpstr>
      <vt:lpstr>НАШ НИЖНЕВАРТОВСК:  ОТ ПОСЕЛКА К ГОРОДУ</vt:lpstr>
      <vt:lpstr>Как все начиналось…</vt:lpstr>
      <vt:lpstr>Интересные факты</vt:lpstr>
      <vt:lpstr>ЭТО ФАКТ!</vt:lpstr>
      <vt:lpstr>НАША ГОРДОСТЬ</vt:lpstr>
      <vt:lpstr>ТРАНСПОРТ</vt:lpstr>
      <vt:lpstr>     НАШИ ДОСТОПРИМЕЧАТЕЛЬНОСТИ     </vt:lpstr>
      <vt:lpstr>Памятник покорителям Самотлора  </vt:lpstr>
      <vt:lpstr>Памятник воинам-интернационалистам  </vt:lpstr>
      <vt:lpstr>Слайд 10</vt:lpstr>
      <vt:lpstr>БЕЛЫЕ НОЧИ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49</cp:revision>
  <dcterms:created xsi:type="dcterms:W3CDTF">2012-01-22T16:15:16Z</dcterms:created>
  <dcterms:modified xsi:type="dcterms:W3CDTF">2012-05-01T12:18:06Z</dcterms:modified>
</cp:coreProperties>
</file>