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15"/>
  </p:notesMasterIdLst>
  <p:sldIdLst>
    <p:sldId id="256" r:id="rId2"/>
    <p:sldId id="276" r:id="rId3"/>
    <p:sldId id="257" r:id="rId4"/>
    <p:sldId id="258" r:id="rId5"/>
    <p:sldId id="262" r:id="rId6"/>
    <p:sldId id="264" r:id="rId7"/>
    <p:sldId id="266" r:id="rId8"/>
    <p:sldId id="269" r:id="rId9"/>
    <p:sldId id="270" r:id="rId10"/>
    <p:sldId id="271" r:id="rId11"/>
    <p:sldId id="272" r:id="rId12"/>
    <p:sldId id="273" r:id="rId13"/>
    <p:sldId id="275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37E1"/>
    <a:srgbClr val="8CE731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28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B4EC8A4-7FBD-47D9-8336-5E406A435E1A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7BBCBD-7290-4A3D-9AF0-6A02C3D696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9CEA8C-C8C6-4E7D-A0B1-5F6231F93282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EB023A-B91C-4B10-9D5D-7B0B45FE8F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59E75-26F7-4C59-8FEC-AF459AEAE718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6816E-948D-4179-95D8-C4E536D864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62B015-B262-4727-81FF-09059D102F82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858A8F-453D-4722-9B6D-E052ABC712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EDB1B9-7731-4B29-ABDF-29B8E5D714C1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FEE0AE-F4D9-49AC-9043-826DCBA729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0FD97-3F73-4FFA-9A9B-27A7AB5DD825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2B481-2D55-4093-80E3-B3B46ABBC6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A70EE-4844-48CB-83EC-1ED439B3CBED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08D6E-8AE3-4F58-95DC-80024FB055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FB6861-9DE9-461E-998B-5573C2D6D6D3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8844BB-CF44-48FE-BFDB-D46F5ADD0A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31ECE-F742-4E2B-BB04-97578629DE7D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19A19E-6B34-4A8A-B932-94B3F2AF5C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1E818-A1A0-4F92-8E15-FE046246EEF9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2B763B-1508-4357-8C77-F982C88707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8EFA17-3AF4-4DE2-A7E9-8FD3AC3A5A37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55BA5-4D4C-428B-A319-FEE3FF08DB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57571B-5101-4EAD-8028-C6B3248C326D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F3D682-F02F-4FE4-90FD-E7B255564BD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DA317D7-8122-4792-8C80-3CAF5479B5A3}" type="datetimeFigureOut">
              <a:rPr lang="ru-RU"/>
              <a:pPr>
                <a:defRPr/>
              </a:pPr>
              <a:t>16.05.2012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46C1FF-4368-4537-9427-3363A862D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77" r:id="rId4"/>
    <p:sldLayoutId id="2147483783" r:id="rId5"/>
    <p:sldLayoutId id="2147483778" r:id="rId6"/>
    <p:sldLayoutId id="2147483784" r:id="rId7"/>
    <p:sldLayoutId id="2147483785" r:id="rId8"/>
    <p:sldLayoutId id="2147483786" r:id="rId9"/>
    <p:sldLayoutId id="2147483779" r:id="rId10"/>
    <p:sldLayoutId id="214748378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6883" y="1121520"/>
            <a:ext cx="7344816" cy="1180436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dirty="0" smtClean="0"/>
              <a:t>Мой край родной </a:t>
            </a:r>
            <a:endParaRPr lang="ru-RU" sz="48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538" y="2133600"/>
            <a:ext cx="4518025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205038"/>
            <a:ext cx="47466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Rectangle 5"/>
          <p:cNvSpPr>
            <a:spLocks noChangeArrowheads="1"/>
          </p:cNvSpPr>
          <p:nvPr/>
        </p:nvSpPr>
        <p:spPr bwMode="auto">
          <a:xfrm>
            <a:off x="179388" y="188913"/>
            <a:ext cx="8785225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/>
              <a:t>Муниципальное бюджетное образовательное учреждение «Общеобразовательная средняя (полная)  школа  №3 </a:t>
            </a:r>
          </a:p>
          <a:p>
            <a:pPr algn="ctr"/>
            <a:r>
              <a:rPr lang="ru-RU" b="1"/>
              <a:t>г. Белоярский»</a:t>
            </a:r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1187450" y="6308725"/>
            <a:ext cx="71850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/>
              <a:t>Виртуальную экскурсию представляет команда «Белоярцы»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5256584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4B37E1"/>
                </a:solidFill>
              </a:rPr>
              <a:t>Ханты-Мансийск</a:t>
            </a:r>
            <a:endParaRPr lang="ru-RU" dirty="0">
              <a:solidFill>
                <a:srgbClr val="4B37E1"/>
              </a:solidFill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04938"/>
            <a:ext cx="4427538" cy="357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6463" y="1341438"/>
            <a:ext cx="4427537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TextBox 3"/>
          <p:cNvSpPr txBox="1">
            <a:spLocks noChangeArrowheads="1"/>
          </p:cNvSpPr>
          <p:nvPr/>
        </p:nvSpPr>
        <p:spPr bwMode="auto">
          <a:xfrm>
            <a:off x="5580063" y="5373688"/>
            <a:ext cx="1958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4B37E1"/>
                </a:solidFill>
              </a:rPr>
              <a:t>Мост через Обь.</a:t>
            </a:r>
          </a:p>
        </p:txBody>
      </p:sp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695325" y="5346700"/>
            <a:ext cx="30638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4B37E1"/>
                </a:solidFill>
              </a:rPr>
              <a:t>Скульптурная композиция.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11760" y="260648"/>
            <a:ext cx="4195192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4B37E1"/>
                </a:solidFill>
              </a:rPr>
              <a:t>Белоярский</a:t>
            </a:r>
            <a:endParaRPr lang="ru-RU" sz="4000" dirty="0">
              <a:solidFill>
                <a:srgbClr val="4B37E1"/>
              </a:solidFill>
            </a:endParaRP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3362325" cy="482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67175" y="1196975"/>
            <a:ext cx="4897438" cy="388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827088" y="6153150"/>
            <a:ext cx="215423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4B37E1"/>
                </a:solidFill>
              </a:rPr>
              <a:t>Гостиница Карибу</a:t>
            </a:r>
          </a:p>
        </p:txBody>
      </p:sp>
      <p:sp>
        <p:nvSpPr>
          <p:cNvPr id="24581" name="TextBox 5"/>
          <p:cNvSpPr txBox="1">
            <a:spLocks noChangeArrowheads="1"/>
          </p:cNvSpPr>
          <p:nvPr/>
        </p:nvSpPr>
        <p:spPr bwMode="auto">
          <a:xfrm>
            <a:off x="5599113" y="6153150"/>
            <a:ext cx="18351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4B37E1"/>
                </a:solidFill>
              </a:rPr>
              <a:t>Музей  Нуви Ат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03848" y="116632"/>
            <a:ext cx="302806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4B37E1"/>
                </a:solidFill>
              </a:rPr>
              <a:t>березово</a:t>
            </a:r>
            <a:endParaRPr lang="ru-RU" dirty="0">
              <a:solidFill>
                <a:srgbClr val="4B37E1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1147763"/>
            <a:ext cx="2493962" cy="417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Box 3"/>
          <p:cNvSpPr txBox="1">
            <a:spLocks noChangeArrowheads="1"/>
          </p:cNvSpPr>
          <p:nvPr/>
        </p:nvSpPr>
        <p:spPr bwMode="auto">
          <a:xfrm>
            <a:off x="755650" y="5926138"/>
            <a:ext cx="256222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4B37E1"/>
                </a:solidFill>
              </a:rPr>
              <a:t>Памятник Меншикову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84675" y="1147763"/>
            <a:ext cx="4564063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5219700" y="6110288"/>
            <a:ext cx="28924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4B37E1"/>
                </a:solidFill>
              </a:rPr>
              <a:t>Собор для богослужений</a:t>
            </a:r>
          </a:p>
        </p:txBody>
      </p:sp>
      <p:sp>
        <p:nvSpPr>
          <p:cNvPr id="25606" name="TextBox 5"/>
          <p:cNvSpPr txBox="1">
            <a:spLocks noChangeArrowheads="1"/>
          </p:cNvSpPr>
          <p:nvPr/>
        </p:nvSpPr>
        <p:spPr bwMode="auto">
          <a:xfrm>
            <a:off x="3394075" y="6411913"/>
            <a:ext cx="7207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4B37E1"/>
                </a:solidFill>
              </a:rPr>
              <a:t>и т.д.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TextBox 1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6900" y="1974850"/>
            <a:ext cx="8120063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3"/>
          <p:cNvSpPr>
            <a:spLocks noGrp="1"/>
          </p:cNvSpPr>
          <p:nvPr>
            <p:ph type="body" idx="4294967295"/>
          </p:nvPr>
        </p:nvSpPr>
        <p:spPr>
          <a:xfrm>
            <a:off x="250825" y="188913"/>
            <a:ext cx="8686800" cy="6408737"/>
          </a:xfrm>
        </p:spPr>
        <p:txBody>
          <a:bodyPr/>
          <a:lstStyle/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i="1" smtClean="0"/>
              <a:t>Я иду не спеша по дороге лесной,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i="1" smtClean="0"/>
              <a:t>А вокруг красота, тишина и покой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i="1" smtClean="0"/>
              <a:t>Вдоль дороги берёзы и сосны стоят,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i="1" smtClean="0"/>
              <a:t>Кедры, ели вершинами в небо глядят.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i="1" smtClean="0"/>
              <a:t>Вдруг подул ветерок, пробежал по кустам,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i="1" smtClean="0"/>
              <a:t>Красногроздой рябины поникшим ветвям.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i="1" smtClean="0"/>
              <a:t>Он овеял лицо осторожно, слегка, 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i="1" smtClean="0"/>
              <a:t>Словно ручек рябинки коснулась щека.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i="1" smtClean="0"/>
              <a:t>Золотая тайга, голосов перезвон,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i="1" smtClean="0"/>
              <a:t>Вся  ты в сердце моём с громким криком ворон.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i="1" smtClean="0"/>
              <a:t>Глухари, соболя, дорогая земля,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r>
              <a:rPr lang="ru-RU" sz="2800" b="1" i="1" smtClean="0"/>
              <a:t>Не сменяю тебя на любые моря.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476672"/>
            <a:ext cx="42672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4B37E1"/>
                </a:solidFill>
              </a:rPr>
              <a:t>География</a:t>
            </a: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z="1800" smtClean="0">
                <a:solidFill>
                  <a:srgbClr val="4B37E1"/>
                </a:solidFill>
              </a:rPr>
              <a:t>Ханты-Мансийский</a:t>
            </a:r>
            <a:r>
              <a:rPr lang="ru-RU" sz="1800" smtClean="0"/>
              <a:t> </a:t>
            </a:r>
            <a:r>
              <a:rPr lang="ru-RU" sz="1800" smtClean="0">
                <a:solidFill>
                  <a:srgbClr val="4B37E1"/>
                </a:solidFill>
              </a:rPr>
              <a:t>автономный округ — Югра расположен в средней части России и занимает центральную часть Западно-Сибирской равнины.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2205038"/>
            <a:ext cx="7923212" cy="4573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Заголовок 1"/>
          <p:cNvPicPr>
            <a:picLocks noGrp="1" noChangeArrowheads="1"/>
          </p:cNvPicPr>
          <p:nvPr>
            <p:ph type="title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87700" y="-30163"/>
            <a:ext cx="3084513" cy="1377951"/>
          </a:xfrm>
        </p:spPr>
      </p:pic>
      <p:sp>
        <p:nvSpPr>
          <p:cNvPr id="17410" name="Объект 2"/>
          <p:cNvSpPr>
            <a:spLocks noGrp="1"/>
          </p:cNvSpPr>
          <p:nvPr>
            <p:ph idx="1"/>
          </p:nvPr>
        </p:nvSpPr>
        <p:spPr>
          <a:xfrm>
            <a:off x="250825" y="1125538"/>
            <a:ext cx="8686800" cy="1298575"/>
          </a:xfrm>
        </p:spPr>
        <p:txBody>
          <a:bodyPr/>
          <a:lstStyle/>
          <a:p>
            <a:pPr eaLnBrk="1" hangingPunct="1"/>
            <a:r>
              <a:rPr lang="ru-RU" sz="1800" smtClean="0">
                <a:solidFill>
                  <a:srgbClr val="4B37E1"/>
                </a:solidFill>
              </a:rPr>
              <a:t>Климат округа умеренный континентальный, характеризуется быстрой сменой погодных условий особенно в переходные периоды — от осени к зиме и от весны к лету.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" y="2133600"/>
            <a:ext cx="4559300" cy="4319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916113"/>
            <a:ext cx="4537075" cy="453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23877" y="265410"/>
            <a:ext cx="4486272" cy="841249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>
                <a:solidFill>
                  <a:srgbClr val="4B37E1"/>
                </a:solidFill>
              </a:rPr>
              <a:t>Гидрография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444625"/>
            <a:ext cx="9144000" cy="541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Прямоугольник 2"/>
          <p:cNvSpPr>
            <a:spLocks noChangeArrowheads="1"/>
          </p:cNvSpPr>
          <p:nvPr/>
        </p:nvSpPr>
        <p:spPr bwMode="auto">
          <a:xfrm>
            <a:off x="250825" y="1077913"/>
            <a:ext cx="84248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>
                <a:solidFill>
                  <a:srgbClr val="4B37E1"/>
                </a:solidFill>
              </a:rPr>
              <a:t>Основные реки — Обь и её приток Иртыш.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21657"/>
          <a:stretch>
            <a:fillRect/>
          </a:stretch>
        </p:blipFill>
        <p:spPr bwMode="auto">
          <a:xfrm>
            <a:off x="0" y="890588"/>
            <a:ext cx="5076825" cy="596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8" name="TextBox 2"/>
          <p:cNvSpPr txBox="1">
            <a:spLocks noChangeArrowheads="1"/>
          </p:cNvSpPr>
          <p:nvPr/>
        </p:nvSpPr>
        <p:spPr bwMode="auto">
          <a:xfrm>
            <a:off x="6875463" y="1870075"/>
            <a:ext cx="2484437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4B37E1"/>
                </a:solidFill>
              </a:rPr>
              <a:t>Небольшая щурогайка.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 b="5536"/>
          <a:stretch>
            <a:fillRect/>
          </a:stretch>
        </p:blipFill>
        <p:spPr bwMode="auto">
          <a:xfrm>
            <a:off x="5724525" y="908050"/>
            <a:ext cx="2922588" cy="5688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6"/>
          <p:cNvSpPr>
            <a:spLocks noChangeArrowheads="1"/>
          </p:cNvSpPr>
          <p:nvPr/>
        </p:nvSpPr>
        <p:spPr bwMode="auto">
          <a:xfrm>
            <a:off x="323850" y="260350"/>
            <a:ext cx="85693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4B37E1"/>
                </a:solidFill>
              </a:rPr>
              <a:t>В нашем крае  очень развито рыболовство и охота</a:t>
            </a:r>
            <a:endParaRPr lang="ru-RU" sz="2400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9375"/>
            <a:ext cx="8208963" cy="550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2" name="TextBox 1"/>
          <p:cNvSpPr txBox="1">
            <a:spLocks noChangeArrowheads="1"/>
          </p:cNvSpPr>
          <p:nvPr/>
        </p:nvSpPr>
        <p:spPr bwMode="auto">
          <a:xfrm>
            <a:off x="1498600" y="404813"/>
            <a:ext cx="6291263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800">
                <a:solidFill>
                  <a:srgbClr val="4B37E1"/>
                </a:solidFill>
              </a:rPr>
              <a:t>Осенняя рыбалка на Язя и Налима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27784" y="15199"/>
            <a:ext cx="318708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dirty="0" err="1" smtClean="0">
                <a:solidFill>
                  <a:srgbClr val="4B37E1"/>
                </a:solidFill>
              </a:rPr>
              <a:t>ПРирода</a:t>
            </a:r>
            <a:endParaRPr lang="ru-RU" sz="4000" dirty="0">
              <a:solidFill>
                <a:srgbClr val="4B37E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850" y="1196975"/>
            <a:ext cx="8686800" cy="1011238"/>
          </a:xfrm>
        </p:spPr>
        <p:txBody>
          <a:bodyPr/>
          <a:lstStyle/>
          <a:p>
            <a:pPr eaLnBrk="1" hangingPunct="1"/>
            <a:r>
              <a:rPr lang="ru-RU" sz="2800" smtClean="0">
                <a:solidFill>
                  <a:srgbClr val="4B37E1"/>
                </a:solidFill>
              </a:rPr>
              <a:t>Грибникам и ягодникам тоже не прийдется скучать.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79838" y="2205038"/>
            <a:ext cx="5364162" cy="4630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2205038"/>
            <a:ext cx="3375025" cy="461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116632"/>
            <a:ext cx="4051176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/>
              <a:t>   </a:t>
            </a:r>
            <a:r>
              <a:rPr lang="ru-RU" sz="4800" dirty="0" smtClean="0">
                <a:solidFill>
                  <a:srgbClr val="4B37E1"/>
                </a:solidFill>
              </a:rPr>
              <a:t>города</a:t>
            </a:r>
            <a:endParaRPr lang="ru-RU" sz="4800" dirty="0">
              <a:solidFill>
                <a:srgbClr val="4B37E1"/>
              </a:solidFill>
            </a:endParaRPr>
          </a:p>
        </p:txBody>
      </p:sp>
      <p:sp>
        <p:nvSpPr>
          <p:cNvPr id="22530" name="Объект 2"/>
          <p:cNvSpPr>
            <a:spLocks noGrp="1"/>
          </p:cNvSpPr>
          <p:nvPr>
            <p:ph idx="1"/>
          </p:nvPr>
        </p:nvSpPr>
        <p:spPr>
          <a:xfrm>
            <a:off x="323850" y="1268413"/>
            <a:ext cx="8686800" cy="434975"/>
          </a:xfrm>
        </p:spPr>
        <p:txBody>
          <a:bodyPr/>
          <a:lstStyle/>
          <a:p>
            <a:pPr eaLnBrk="1" hangingPunct="1"/>
            <a:r>
              <a:rPr lang="ru-RU" sz="2000" smtClean="0">
                <a:solidFill>
                  <a:srgbClr val="4B37E1"/>
                </a:solidFill>
              </a:rPr>
              <a:t>В нашем крае много красивых и поистине интересных городов.</a:t>
            </a:r>
          </a:p>
        </p:txBody>
      </p:sp>
      <p:pic>
        <p:nvPicPr>
          <p:cNvPr id="2253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3613" y="1628775"/>
            <a:ext cx="7248525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2987675" y="6265863"/>
            <a:ext cx="45370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/>
              <a:t> </a:t>
            </a:r>
            <a:r>
              <a:rPr lang="ru-RU" sz="3200">
                <a:solidFill>
                  <a:srgbClr val="4B37E1"/>
                </a:solidFill>
              </a:rPr>
              <a:t>такие как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Главная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343</TotalTime>
  <Words>179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9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Arial</vt:lpstr>
      <vt:lpstr>Arial Black</vt:lpstr>
      <vt:lpstr>Wingdings 2</vt:lpstr>
      <vt:lpstr>Calibri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Татьяна</cp:lastModifiedBy>
  <cp:revision>32</cp:revision>
  <dcterms:created xsi:type="dcterms:W3CDTF">2012-05-13T08:12:40Z</dcterms:created>
  <dcterms:modified xsi:type="dcterms:W3CDTF">2012-05-15T19:31:43Z</dcterms:modified>
</cp:coreProperties>
</file>