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EFFA-DC65-44B1-9EDE-BD5834611A54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F359-7477-46D4-A5EB-9B9780B4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620F-4CCE-4ED1-A8CB-E23A26D9A859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B07E-F1EC-4B04-AB08-337717CB0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20E6-B50F-4296-97E6-353413DAD8AD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4023-E343-4D77-9D02-D8C650A21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3488-6A11-4819-B9B2-7D3D8D03CDF0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820B-635F-4737-815C-DD001279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69A2-9E10-469A-B3F1-DF5A2CF7BDD1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44A6-58C8-4888-881B-60FCFA1E9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00DB-9EDD-431E-BC36-36033C5F13D6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12DE-955C-40EA-9201-968AA9557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F476-C33C-403A-AFF5-F94111A19E3B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B106-7370-4980-A130-F0E7B3E9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14E3-24CF-49C0-AA0F-7DA08CCFEAA9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3A8E-AF9D-4F48-9444-7721C85C4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F392-2ECC-4E40-BCD1-28AA6400564E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FC92-EC69-481B-8F27-2362C176E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2CF4-C08D-4966-A072-972D93DEF038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4FC5-B5CF-47A0-8BF5-DEE03B77B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682E-9269-475D-A4C7-C69AEE87B6FC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67D-44AB-4FAA-A8C2-6A90A0656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64F69-7D3A-4A88-A77F-0E749A1FFE42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B42A0-7276-4A08-8996-0AA443DB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ransition spd="med" advTm="10000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36290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«Путешествие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по Советскому району Волгограда»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857750"/>
            <a:ext cx="7854950" cy="1357313"/>
          </a:xfrm>
        </p:spPr>
        <p:txBody>
          <a:bodyPr/>
          <a:lstStyle/>
          <a:p>
            <a:pPr marR="0" eaLnBrk="1" hangingPunct="1">
              <a:defRPr/>
            </a:pPr>
            <a:r>
              <a:rPr lang="ru-RU" b="1" dirty="0" smtClean="0">
                <a:solidFill>
                  <a:srgbClr val="02303E"/>
                </a:solidFill>
              </a:rPr>
              <a:t>Автор: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команда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обучающаяся МОУ гимназии №15 Советского района г.Волгограда</a:t>
            </a: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3571876"/>
            <a:ext cx="4636970" cy="5000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Администрация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Советского района Волгограда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14516" cy="3286148"/>
          </a:xfrm>
          <a:prstGeom prst="rect">
            <a:avLst/>
          </a:prstGeom>
          <a:noFill/>
        </p:spPr>
      </p:pic>
      <p:pic>
        <p:nvPicPr>
          <p:cNvPr id="6149" name="Picture 5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3340100" cy="4383087"/>
          </a:xfrm>
          <a:prstGeom prst="rect">
            <a:avLst/>
          </a:prstGeom>
          <a:noFill/>
        </p:spPr>
      </p:pic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2428860" y="4572008"/>
            <a:ext cx="642942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Памятник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воинам –сибирякам.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Установлен около администрации Советского района Волгограда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714908" cy="359180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642918"/>
            <a:ext cx="3851120" cy="15001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Оздоровительный комплекс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Советского района Волгограда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5214940" y="3143248"/>
            <a:ext cx="4000532" cy="3000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2643174" y="5786454"/>
            <a:ext cx="292242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Часовня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57818" y="1000108"/>
            <a:ext cx="3493930" cy="857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Дом Культуры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594998" cy="3500462"/>
          </a:xfrm>
          <a:prstGeom prst="rect">
            <a:avLst/>
          </a:prstGeom>
          <a:noFill/>
        </p:spPr>
      </p:pic>
      <p:pic>
        <p:nvPicPr>
          <p:cNvPr id="5" name="Picture 4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3065463"/>
            <a:ext cx="4978400" cy="3792537"/>
          </a:xfrm>
          <a:prstGeom prst="rect">
            <a:avLst/>
          </a:prstGeom>
          <a:noFill/>
        </p:spPr>
      </p:pic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0" y="5643578"/>
            <a:ext cx="41369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Завод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«ВОЛГОГРАДНЕФТЕМАШ»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-548026" y="1048035"/>
            <a:ext cx="6098460" cy="4573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3857628"/>
            <a:ext cx="3565368" cy="2714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Профтехучилище №7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им. </a:t>
            </a:r>
            <a:r>
              <a:rPr lang="ru-RU" sz="3600" dirty="0" err="1" smtClean="0">
                <a:solidFill>
                  <a:srgbClr val="002060"/>
                </a:solidFill>
              </a:rPr>
              <a:t>Н.Сердюкова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ctrTitle"/>
          </p:nvPr>
        </p:nvSpPr>
        <p:spPr>
          <a:xfrm>
            <a:off x="357158" y="5214950"/>
            <a:ext cx="8501122" cy="1328734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Georgia" pitchFamily="18" charset="0"/>
              </a:rPr>
              <a:t>Муниципальное общеобразовательное учреждение гимназия № 15 Советского района г.Волгограда</a:t>
            </a:r>
            <a:r>
              <a:rPr lang="ru-RU" sz="2000" i="1" dirty="0" smtClean="0">
                <a:latin typeface="Georgia" pitchFamily="18" charset="0"/>
              </a:rPr>
              <a:t/>
            </a:r>
            <a:br>
              <a:rPr lang="ru-RU" sz="2000" i="1" dirty="0" smtClean="0">
                <a:latin typeface="Georgia" pitchFamily="18" charset="0"/>
              </a:rPr>
            </a:b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31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050" name="Picture 3" descr="D:\old disk\Мои документы\папка ирина\ВИЗИТКА\Attachments_foto34@hotbox.ru_2011-07-07_12-09-29\DSC08271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14290"/>
            <a:ext cx="7073892" cy="4715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35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Constantia</vt:lpstr>
      <vt:lpstr>Wingdings 2</vt:lpstr>
      <vt:lpstr>Поток</vt:lpstr>
      <vt:lpstr> «Путешествие  по Советскому району Волгограда»</vt:lpstr>
      <vt:lpstr>Администрация  Советского района Волгограда</vt:lpstr>
      <vt:lpstr>Оздоровительный комплекс  Советского района Волгограда</vt:lpstr>
      <vt:lpstr>Дом Культуры </vt:lpstr>
      <vt:lpstr>Профтехучилище №7  им. Н.Сердюкова</vt:lpstr>
      <vt:lpstr>Муниципальное общеобразовательное учреждение гимназия № 15 Советского района г.Волгограда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Потапова</cp:lastModifiedBy>
  <cp:revision>11</cp:revision>
  <dcterms:created xsi:type="dcterms:W3CDTF">2011-09-24T16:38:48Z</dcterms:created>
  <dcterms:modified xsi:type="dcterms:W3CDTF">2012-05-09T20:35:52Z</dcterms:modified>
</cp:coreProperties>
</file>