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4" r:id="rId10"/>
    <p:sldId id="268" r:id="rId11"/>
    <p:sldId id="263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16.05.2012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-900000">
            <a:off x="213380" y="1511879"/>
            <a:ext cx="5985159" cy="1606102"/>
          </a:xfrm>
        </p:spPr>
        <p:txBody>
          <a:bodyPr>
            <a:normAutofit/>
          </a:bodyPr>
          <a:lstStyle/>
          <a:p>
            <a:r>
              <a:rPr lang="ru-RU" dirty="0" smtClean="0"/>
              <a:t>Омск «Молодой»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2386">
            <a:off x="6232084" y="-79444"/>
            <a:ext cx="3048000" cy="202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2041">
            <a:off x="824791" y="3215683"/>
            <a:ext cx="6419867" cy="5167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100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440">
        <p14:vortex dir="r"/>
      </p:transition>
    </mc:Choice>
    <mc:Fallback>
      <p:transition spd="slow" advTm="34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04664"/>
            <a:ext cx="8815579" cy="59766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222" y="2492896"/>
            <a:ext cx="5720351" cy="2215827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Ежегодно наши парни не  стыдятся отдать долг Родине и  идут  служить в армию. Этого не нужно стыдиться, этим  нужно гордиться!!!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17202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7697">
        <p14:vortex dir="r"/>
      </p:transition>
    </mc:Choice>
    <mc:Fallback>
      <p:transition spd="slow" advTm="76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5371680" cy="4104456"/>
          </a:xfrm>
        </p:spPr>
      </p:pic>
      <p:sp>
        <p:nvSpPr>
          <p:cNvPr id="5" name="TextBox 4"/>
          <p:cNvSpPr txBox="1"/>
          <p:nvPr/>
        </p:nvSpPr>
        <p:spPr>
          <a:xfrm>
            <a:off x="3203848" y="3829690"/>
            <a:ext cx="2561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Флэш-моб «</a:t>
            </a:r>
            <a:r>
              <a:rPr lang="en-US" b="1" dirty="0" smtClean="0">
                <a:solidFill>
                  <a:schemeClr val="bg1"/>
                </a:solidFill>
              </a:rPr>
              <a:t>free hug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22" y="1124744"/>
            <a:ext cx="4215134" cy="56201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955895">
            <a:off x="357567" y="1403046"/>
            <a:ext cx="5064953" cy="169563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Пусть иногда мы вам кажемся странными, но главное, чтобы  мы  оставались  чисты   в помыслах  и  поступках  своих!!!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6381328"/>
            <a:ext cx="3711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Флэш – моб «обувной переполох»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4160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5712">
        <p14:vortex dir="r"/>
      </p:transition>
    </mc:Choice>
    <mc:Fallback>
      <p:transition spd="slow" advTm="157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42730"/>
            <a:ext cx="4254748" cy="33924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109443" cy="308208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878726">
            <a:off x="1467307" y="1903212"/>
            <a:ext cx="5064953" cy="16956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Верьте нам, и  мы  оправдаем ваши надежды!!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244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168">
        <p14:vortex dir="r"/>
      </p:transition>
    </mc:Choice>
    <mc:Fallback>
      <p:transition spd="slow" advTm="41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2825">
            <a:off x="610841" y="922502"/>
            <a:ext cx="7966977" cy="531131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878968">
            <a:off x="373290" y="761685"/>
            <a:ext cx="5064953" cy="239452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 достопримечательностях и  культурном наследии города можно прочитать на  любом сайте…  Мы хотим показать вам другой Омск</a:t>
            </a:r>
            <a:r>
              <a:rPr lang="ru-RU" sz="2400" dirty="0"/>
              <a:t>…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090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10563">
        <p14:vortex dir="r"/>
      </p:transition>
    </mc:Choice>
    <mc:Fallback>
      <p:transition spd="slow" advClick="0" advTm="105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317">
            <a:off x="268433" y="455366"/>
            <a:ext cx="8232575" cy="5675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042310">
            <a:off x="1908063" y="2340614"/>
            <a:ext cx="5064953" cy="2156121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000" dirty="0"/>
              <a:t>В нашей презентации речь пойдёт о 18% населения  нашей страны (данные 2005 года), о  возрастной  группе  от 14  до  35  лет,  о  тех  кому  строить будущее.  И  от  того,  какими  мы  будем,  зависит  это  самое  будущее!!!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233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9961">
        <p14:vortex dir="r"/>
      </p:transition>
    </mc:Choice>
    <mc:Fallback>
      <p:transition spd="slow" advTm="99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9161">
            <a:off x="612387" y="260431"/>
            <a:ext cx="4657725" cy="309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379">
            <a:off x="1257393" y="260648"/>
            <a:ext cx="6616117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729">
            <a:off x="1551086" y="1165143"/>
            <a:ext cx="7350108" cy="4879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8603581">
            <a:off x="-506252" y="1248694"/>
            <a:ext cx="5064953" cy="1695631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«МИР  держится  на  МОЛОДЫХ»! Какая  она молодёжь нашего города?   Энергичная…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5403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3165">
        <p14:vortex dir="r"/>
      </p:transition>
    </mc:Choice>
    <mc:Fallback>
      <p:transition spd="slow" advTm="131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3" y="260648"/>
            <a:ext cx="7468316" cy="524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339752" y="4869160"/>
            <a:ext cx="411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Конкурс граффити «Мой город Омск»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4664"/>
            <a:ext cx="6336704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43" y="2420888"/>
            <a:ext cx="6928337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790100">
            <a:off x="-423110" y="1034652"/>
            <a:ext cx="5525720" cy="1628377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Творческая…  Самовыражение имеет разные  формы… Мы  выбираем такую…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9744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3098">
        <p14:vortex dir="r"/>
      </p:transition>
    </mc:Choice>
    <mc:Fallback>
      <p:transition spd="slow" advTm="1309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2666">
            <a:off x="1563358" y="180859"/>
            <a:ext cx="4105263" cy="637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5976664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794">
            <a:off x="1680319" y="1176068"/>
            <a:ext cx="7308373" cy="4852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8842530">
            <a:off x="-343025" y="1433851"/>
            <a:ext cx="5064953" cy="169563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Ищущая, рискованная …  Мы всегда  ищем что – то новое  и  уважаем  риск…  Но  помним о здоровье, самосохранении… </a:t>
            </a:r>
            <a:br>
              <a:rPr lang="ru-RU" sz="2400" dirty="0" smtClean="0"/>
            </a:br>
            <a:r>
              <a:rPr lang="ru-RU" sz="2400" dirty="0" smtClean="0"/>
              <a:t>ВЕДЬ МЫ ВАШЕ  БУДУЩЕЕ!</a:t>
            </a:r>
            <a:endParaRPr lang="ru-RU" sz="24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2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6126">
        <p14:vortex dir="r"/>
      </p:transition>
    </mc:Choice>
    <mc:Fallback>
      <p:transition spd="slow" advTm="161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7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04664"/>
            <a:ext cx="6198449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00808"/>
            <a:ext cx="613828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7765935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620996">
            <a:off x="-55136" y="1142635"/>
            <a:ext cx="5064953" cy="169563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Девушкам фигурное катание, мужчинам </a:t>
            </a:r>
            <a:r>
              <a:rPr lang="ru-RU" sz="2800" dirty="0" err="1" smtClean="0"/>
              <a:t>дрифт</a:t>
            </a:r>
            <a:r>
              <a:rPr lang="ru-RU" sz="2800" dirty="0" smtClean="0"/>
              <a:t>…  И наши парни  делают  это профессионально!!!!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970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5565">
        <p14:vortex dir="r"/>
      </p:transition>
    </mc:Choice>
    <mc:Fallback>
      <p:transition spd="slow" advTm="155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404664"/>
            <a:ext cx="6516216" cy="4887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876486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653480">
            <a:off x="-10041" y="1140924"/>
            <a:ext cx="5064953" cy="1515011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Если уж  мы  за что – то берёмся, то делаем  это так, чтобы нами гордились!!  Нет  равных  нашим  мотокросс менам!!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74078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5668">
        <p14:vortex dir="r"/>
      </p:transition>
    </mc:Choice>
    <mc:Fallback>
      <p:transition spd="slow" advTm="156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итниковы\Desktop\nc7g6kmqm3bnidcms07g12641587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496855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ситниковы\Desktop\getIma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943" y="2724689"/>
            <a:ext cx="5244943" cy="3933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35010" y="454580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Юношеская сборная омской  области «Омские  ястребы»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384464">
            <a:off x="1204153" y="5000614"/>
            <a:ext cx="4568813" cy="52219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Ещё  больше  мы гордимся  достижениями наших спортсменов-хоккеистов!! АВАНГАРД - ЧЕМПИОН!!!  Нам  есть на кого равняться…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38263" y="5751480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Сборная </a:t>
            </a:r>
            <a:r>
              <a:rPr lang="ru-RU" dirty="0" err="1" smtClean="0"/>
              <a:t>Называевского</a:t>
            </a:r>
            <a:r>
              <a:rPr lang="ru-RU" dirty="0" smtClean="0"/>
              <a:t> муниципального района Омской 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18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7693">
        <p14:vortex dir="r"/>
      </p:transition>
    </mc:Choice>
    <mc:Fallback>
      <p:transition spd="slow" advTm="176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TC101859865[[fn=Порядок]]</Template>
  <TotalTime>239</TotalTime>
  <Words>255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Kilter</vt:lpstr>
      <vt:lpstr>Омск «Молодой»</vt:lpstr>
      <vt:lpstr>О достопримечательностях и  культурном наследии города можно прочитать на  любом сайте…  Мы хотим показать вам другой Омск…  </vt:lpstr>
      <vt:lpstr>В нашей презентации речь пойдёт о 18% населения  нашей страны (данные 2005 года), о  возрастной  группе  от 14  до  35  лет,  о  тех  кому  строить будущее.  И  от  того,  какими  мы  будем,  зависит  это  самое  будущее!!! </vt:lpstr>
      <vt:lpstr>«МИР  держится  на  МОЛОДЫХ»! Какая  она молодёжь нашего города?   Энергичная…</vt:lpstr>
      <vt:lpstr>Творческая…  Самовыражение имеет разные  формы… Мы  выбираем такую…</vt:lpstr>
      <vt:lpstr>Ищущая, рискованная …  Мы всегда  ищем что – то новое  и  уважаем  риск…  Но  помним о здоровье, самосохранении…  ВЕДЬ МЫ ВАШЕ  БУДУЩЕЕ!</vt:lpstr>
      <vt:lpstr>Девушкам фигурное катание, мужчинам дрифт…  И наши парни  делают  это профессионально!!!!</vt:lpstr>
      <vt:lpstr>Если уж  мы  за что – то берёмся, то делаем  это так, чтобы нами гордились!!  Нет  равных  нашим  мотокросс менам!!</vt:lpstr>
      <vt:lpstr>Ещё  больше  мы гордимся  достижениями наших спортсменов-хоккеистов!! АВАНГАРД - ЧЕМПИОН!!!  Нам  есть на кого равняться…</vt:lpstr>
      <vt:lpstr>Ежегодно наши парни не  стыдятся отдать долг Родине и  идут  служить в армию. Этого не нужно стыдиться, этим  нужно гордиться!!!</vt:lpstr>
      <vt:lpstr>Пусть иногда мы вам кажемся странными, но главное, чтобы  мы  оставались  чисты   в помыслах  и  поступках  своих!!!</vt:lpstr>
      <vt:lpstr>Верьте нам, и  мы  оправдаем ваши надежды!!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Омск  «МОЛОДОЙ»</dc:title>
  <dc:creator>ситниковы</dc:creator>
  <cp:lastModifiedBy>ситниковы</cp:lastModifiedBy>
  <cp:revision>35</cp:revision>
  <dcterms:created xsi:type="dcterms:W3CDTF">2012-05-15T14:47:53Z</dcterms:created>
  <dcterms:modified xsi:type="dcterms:W3CDTF">2012-05-15T19:32:11Z</dcterms:modified>
</cp:coreProperties>
</file>