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2"/>
  </p:notesMasterIdLst>
  <p:sldIdLst>
    <p:sldId id="257" r:id="rId2"/>
    <p:sldId id="258" r:id="rId3"/>
    <p:sldId id="259" r:id="rId4"/>
    <p:sldId id="284" r:id="rId5"/>
    <p:sldId id="263" r:id="rId6"/>
    <p:sldId id="264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7538A8-8C37-4D88-BEC1-C9F07C59637A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5F9021-5D87-4067-9E23-691F8711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DFEEBF-4235-4950-B5E8-4990030DC5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76A83-9A2A-4517-84BB-E010BA7084C6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6C8D-EA88-40F7-B66A-A94ACE0AA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F9FB3-5251-4EF5-94CE-15C51F346DDF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D525C-6F2F-4F9F-98CE-D7BD7BCCDC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950F9-C070-48B6-85EB-831BDBB8852C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828AC-9B44-40DD-8E90-745EBE6D0F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B24AD-BD69-4EA8-A767-1DED4B6F0CB5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2F02-5E09-4921-B5E8-15D8C5569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BB3E7-038A-4AD3-A457-15E32EDB8573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B9157-A7BC-45C1-9978-5DD88D0B3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86F56-4A57-4469-9191-409EC1C129E7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97618-C195-4DA0-A6F8-F90E2A957F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802AC-7CFD-4DBE-8D11-FEF74F608CE8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5520F-190F-4004-AD21-3D99CB342B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48A35-7190-4F9A-AF1A-FEDBBBA9C3EA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A9D5D-406A-4325-8442-8F18D676D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891AE-7049-49A9-8A80-6435E1BDBB1A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8BF2-49C4-4843-9B1B-43B0494C64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9DC7C-C4E5-4896-B61C-8D5CC95DDDD1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3581F-4C61-4109-B2CD-E6A14FC8DB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9144D-7180-4B15-B877-3AD1A522369F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17199-4DE5-4332-A5A9-8CFD32285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5E4D3B-444F-4B01-88EC-173BE246A162}" type="datetimeFigureOut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E3135-01A7-495C-986F-0325B7645E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786058"/>
            <a:ext cx="8062912" cy="1470025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«Приезжайте </a:t>
            </a:r>
            <a:b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гости к нам!»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291"/>
            <a:ext cx="661591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Экскурсия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 Лиманскому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району: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714750" y="4429125"/>
            <a:ext cx="5000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u="sng">
                <a:latin typeface="Constantia" pitchFamily="18" charset="0"/>
              </a:rPr>
              <a:t>Экскурсоводы:</a:t>
            </a:r>
            <a:r>
              <a:rPr lang="ru-RU" b="1">
                <a:latin typeface="Constantia" pitchFamily="18" charset="0"/>
              </a:rPr>
              <a:t> </a:t>
            </a:r>
          </a:p>
          <a:p>
            <a:pPr algn="r"/>
            <a:r>
              <a:rPr lang="ru-RU" b="1">
                <a:latin typeface="Constantia" pitchFamily="18" charset="0"/>
              </a:rPr>
              <a:t>Сухарева Лилия, </a:t>
            </a:r>
          </a:p>
          <a:p>
            <a:pPr algn="r"/>
            <a:r>
              <a:rPr lang="ru-RU" b="1">
                <a:latin typeface="Constantia" pitchFamily="18" charset="0"/>
              </a:rPr>
              <a:t>ученица 11 «б» класса,</a:t>
            </a:r>
          </a:p>
          <a:p>
            <a:pPr algn="r"/>
            <a:r>
              <a:rPr lang="ru-RU" b="1">
                <a:latin typeface="Constantia" pitchFamily="18" charset="0"/>
              </a:rPr>
              <a:t>Сорокина Любовь, Чен Елена, </a:t>
            </a:r>
          </a:p>
          <a:p>
            <a:pPr algn="r"/>
            <a:r>
              <a:rPr lang="ru-RU" b="1">
                <a:latin typeface="Constantia" pitchFamily="18" charset="0"/>
              </a:rPr>
              <a:t>ученицы 9 «а» класса </a:t>
            </a:r>
          </a:p>
          <a:p>
            <a:pPr algn="r"/>
            <a:r>
              <a:rPr lang="ru-RU" b="1">
                <a:latin typeface="Constantia" pitchFamily="18" charset="0"/>
              </a:rPr>
              <a:t>МБОУ «Лиманская СОШ №2».</a:t>
            </a:r>
          </a:p>
          <a:p>
            <a:pPr algn="r"/>
            <a:r>
              <a:rPr lang="ru-RU" b="1">
                <a:latin typeface="Constantia" pitchFamily="18" charset="0"/>
              </a:rPr>
              <a:t>Руководители: Сорокина Вера Ивановна и Кудрявцева Елена Викторовна.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Пользователь\Мои документы\My Pictures\Scan Pictures\20020101\Image36.bmp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0"/>
            <a:ext cx="3143272" cy="5429264"/>
          </a:xfrm>
          <a:effectLst>
            <a:softEdge rad="127000"/>
          </a:effectLst>
        </p:spPr>
      </p:pic>
      <p:pic>
        <p:nvPicPr>
          <p:cNvPr id="3" name="Picture 6" descr="100_0576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3786182" y="0"/>
            <a:ext cx="4889500" cy="26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9" descr="3821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 bwMode="auto">
          <a:xfrm>
            <a:off x="2214546" y="142852"/>
            <a:ext cx="1428760" cy="14287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461" name="Рисунок 3" descr="C:\Documents and Settings\Пользователь\Мои документы\Умаров Саид\Халяль\DSC05852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14884"/>
            <a:ext cx="321468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143240" y="2786058"/>
            <a:ext cx="600076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Мы проезжаем село Заречное, которое славится своими помидорами. Жители села имеют особые секреты выращивания этой культуры. Уверяю Вас, что таких сладких, сочных, ароматных и красивых помидор не выращивают больше нигде. </a:t>
            </a:r>
            <a:r>
              <a:rPr lang="ru-RU" sz="2400" b="1" dirty="0" smtClean="0">
                <a:latin typeface="Constantia" pitchFamily="18" charset="0"/>
              </a:rPr>
              <a:t>Село </a:t>
            </a:r>
            <a:r>
              <a:rPr lang="ru-RU" sz="2400" b="1" dirty="0">
                <a:latin typeface="Constantia" pitchFamily="18" charset="0"/>
              </a:rPr>
              <a:t>вытянулось вдоль автотрассы Астрахань – Кизляр, по которой мы с вами едем. 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Рабочий стол\фото Сухаревой Л\S730118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4290"/>
            <a:ext cx="3357555" cy="228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Documents and Settings\Пользователь\Рабочий стол\фото Сухаревой Л\S730118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786058"/>
            <a:ext cx="367664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Пользователь\Рабочий стол\фото Сухаревой Л\S730118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14290"/>
            <a:ext cx="2876541" cy="228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Пользователь\Рабочий стол\фото Сухаревой Л\S730118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2786058"/>
            <a:ext cx="307183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0" y="5143512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Постройка домов типична для нашей местности. Это </a:t>
            </a:r>
            <a:r>
              <a:rPr lang="ru-RU" sz="2400" b="1" dirty="0" err="1">
                <a:latin typeface="Constantia" pitchFamily="18" charset="0"/>
              </a:rPr>
              <a:t>камышанки</a:t>
            </a:r>
            <a:r>
              <a:rPr lang="ru-RU" sz="2400" b="1" dirty="0">
                <a:latin typeface="Constantia" pitchFamily="18" charset="0"/>
              </a:rPr>
              <a:t>. Они построены из камышитовых плит и обмазаны глиной. Это старинный, самый доступный стройматериал нашей местности.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0579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143372" cy="278605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Пользователь\Мои документы\Мои рисунки\2651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6131" y="0"/>
            <a:ext cx="1857372" cy="27860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4" name="Picture 2" descr="C:\Documents and Settings\Пользователь\Мои документы\My Pictures\Scan Pictures\20020101\Image54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429132"/>
            <a:ext cx="2632393" cy="24288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Documents and Settings\Пользователь\Мои документы\Мои рисунки\32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214290"/>
            <a:ext cx="3551721" cy="2357454"/>
          </a:xfrm>
          <a:prstGeom prst="diamond">
            <a:avLst/>
          </a:prstGeom>
          <a:ln w="63500" cap="rnd">
            <a:solidFill>
              <a:srgbClr val="A3921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Documents and Settings\Пользователь\Рабочий стол\фото Сухаревой Л\S730116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429132"/>
            <a:ext cx="3500431" cy="228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0" y="2786058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Подъезжаем к с. Песчаному или «</a:t>
            </a:r>
            <a:r>
              <a:rPr lang="ru-RU" sz="2000" b="1" dirty="0" err="1">
                <a:latin typeface="Constantia" pitchFamily="18" charset="0"/>
              </a:rPr>
              <a:t>Гахота</a:t>
            </a:r>
            <a:r>
              <a:rPr lang="ru-RU" sz="2000" b="1" dirty="0">
                <a:latin typeface="Constantia" pitchFamily="18" charset="0"/>
              </a:rPr>
              <a:t>» - калмыцкое название. Оно было образовано на песчаной косе, заросшей камышом, с которым было связано обилие диких свиней. В переводе с калмыцкого «</a:t>
            </a:r>
            <a:r>
              <a:rPr lang="ru-RU" sz="2000" b="1" dirty="0" err="1">
                <a:latin typeface="Constantia" pitchFamily="18" charset="0"/>
              </a:rPr>
              <a:t>гоха</a:t>
            </a:r>
            <a:r>
              <a:rPr lang="ru-RU" sz="2000" b="1" dirty="0">
                <a:latin typeface="Constantia" pitchFamily="18" charset="0"/>
              </a:rPr>
              <a:t>» - свинья, то есть кабанье место. Это типичное маленькое село нашего района, где жители заняты в сельскохозяйственном производстве.</a:t>
            </a:r>
          </a:p>
          <a:p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Пользователь\Рабочий стол\фото Сухаревой Л\S730115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857232"/>
            <a:ext cx="5143500" cy="355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 descr="C:\Documents and Settings\Пользователь\Рабочий стол\фото Сухаревой Л\S730115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20656">
            <a:off x="402727" y="302682"/>
            <a:ext cx="3029349" cy="2292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Documents and Settings\Пользователь\Рабочий стол\фото Сухаревой Л\S730115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33351">
            <a:off x="5811160" y="232924"/>
            <a:ext cx="3022947" cy="213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14313" y="4179888"/>
            <a:ext cx="8572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А впереди кафе «Застава» - место отдыха водителей – дальнобойщиков, обеспечивающих грузовые перевозки в международный порт Оля. Она расположена на </a:t>
            </a:r>
            <a:r>
              <a:rPr lang="ru-RU" sz="2400" b="1" dirty="0" err="1">
                <a:latin typeface="Constantia" pitchFamily="18" charset="0"/>
              </a:rPr>
              <a:t>Бэровском</a:t>
            </a:r>
            <a:r>
              <a:rPr lang="ru-RU" sz="2400" b="1" dirty="0">
                <a:latin typeface="Constantia" pitchFamily="18" charset="0"/>
              </a:rPr>
              <a:t> бугре, который с двух сторон окружён знаменитыми подстепными ильменями, то есть мы уже в зоне Западных подстепных ильменей Лиманского района.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ВК 030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 rot="21344193">
            <a:off x="216995" y="214189"/>
            <a:ext cx="3857620" cy="264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C:\Documents and Settings\Пользователь\Мои документы\Домашнее фото\Домашнее фото 2\Поездка на лотос 2 августа 2008г\IMG_17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13676">
            <a:off x="783085" y="4121395"/>
            <a:ext cx="3706300" cy="26381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C:\Documents and Settings\Пользователь\Мои документы\Домашнее фото\Домашнее фото 2\Поездка на лотос 2 августа 2008г\IMG_17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0"/>
            <a:ext cx="3525200" cy="28497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Содержимое 3" descr="C:\Documents and Settings\Пользователь\Мои документы\Домашнее фото\Домашнее фото 2\Поездка на лотос 2 августа 2008г\IMG_1756.jpg"/>
          <p:cNvPicPr>
            <a:picLocks noGrp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214942" y="3929066"/>
            <a:ext cx="3762375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0" y="2786058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Мы отправимся сейчас на туристическую базу «Лазурь», расположенную на Каспийских раскатах нашего района.</a:t>
            </a:r>
          </a:p>
          <a:p>
            <a:pPr algn="ctr"/>
            <a:r>
              <a:rPr lang="ru-RU" sz="2600" b="1" dirty="0" smtClean="0">
                <a:latin typeface="Constantia" pitchFamily="18" charset="0"/>
              </a:rPr>
              <a:t>Вы </a:t>
            </a:r>
            <a:r>
              <a:rPr lang="ru-RU" sz="2600" b="1" dirty="0">
                <a:latin typeface="Constantia" pitchFamily="18" charset="0"/>
              </a:rPr>
              <a:t>можете посетить уникальные лотосовые поля.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Мои рисунки\рыбаки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3643314"/>
            <a:ext cx="4510662" cy="3000396"/>
          </a:xfrm>
          <a:effectLst>
            <a:softEdge rad="112500"/>
          </a:effectLst>
        </p:spPr>
      </p:pic>
      <p:pic>
        <p:nvPicPr>
          <p:cNvPr id="3076" name="Picture 4" descr="C:\Documents and Settings\Пользователь\Мои документы\Мои рисунки\рыбаки 3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08453">
            <a:off x="519822" y="201325"/>
            <a:ext cx="3951049" cy="296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Пользователь\Мои документы\Мои рисунки\Лазур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9183">
            <a:off x="4643438" y="21429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Пользователь\Мои документы\Мои рисунки\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714752"/>
            <a:ext cx="4267200" cy="295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0" y="321468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onstantia" pitchFamily="18" charset="0"/>
              </a:rPr>
              <a:t>Если пожелаете – то порыбачить и искупаться.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Мои рисунки\3C2FFF24FE9C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071678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Пользователь\Мои документы\Мои рисунки\13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0"/>
            <a:ext cx="2928958" cy="445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Пользователь\Мои документы\Мои рисунки\амазонк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42852"/>
            <a:ext cx="2714643" cy="373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Пользователь\Мои документы\Мои рисунки\podvoh_b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285728"/>
            <a:ext cx="2071702" cy="183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0" y="48577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Увидите заросли водного чилима и кувшинки, а самое главное ознакомитесь с особенностями подводной рыбалки и охоты.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14313" y="609600"/>
            <a:ext cx="87868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А пока мы едем, я расскажу о самой базе «Лазурь», где действует первая в Астраханской области школа подводной охоты и первый женский клуб «Амазонки Дельты».О.О.О. «Лазурь» расположена в 2 км. </a:t>
            </a:r>
            <a:r>
              <a:rPr lang="ru-RU" sz="2000" b="1" dirty="0" err="1">
                <a:latin typeface="Constantia" pitchFamily="18" charset="0"/>
              </a:rPr>
              <a:t>Северо</a:t>
            </a:r>
            <a:r>
              <a:rPr lang="ru-RU" sz="2000" b="1" dirty="0">
                <a:latin typeface="Constantia" pitchFamily="18" charset="0"/>
              </a:rPr>
              <a:t> – Восточнее села </a:t>
            </a:r>
            <a:r>
              <a:rPr lang="ru-RU" sz="2000" b="1" dirty="0" err="1">
                <a:latin typeface="Constantia" pitchFamily="18" charset="0"/>
              </a:rPr>
              <a:t>Воскресеновка</a:t>
            </a:r>
            <a:r>
              <a:rPr lang="ru-RU" sz="2000" b="1" dirty="0">
                <a:latin typeface="Constantia" pitchFamily="18" charset="0"/>
              </a:rPr>
              <a:t> Лиманского района. Приоритетные направления её деятельности культурно – оздоровительный отдых и любительская рыбалка.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Она расположена на </a:t>
            </a:r>
            <a:r>
              <a:rPr lang="ru-RU" sz="2000" b="1" dirty="0" err="1">
                <a:latin typeface="Constantia" pitchFamily="18" charset="0"/>
              </a:rPr>
              <a:t>ильменно</a:t>
            </a:r>
            <a:r>
              <a:rPr lang="ru-RU" sz="2000" b="1" dirty="0">
                <a:latin typeface="Constantia" pitchFamily="18" charset="0"/>
              </a:rPr>
              <a:t> – </a:t>
            </a:r>
            <a:r>
              <a:rPr lang="ru-RU" sz="2000" b="1" dirty="0" err="1">
                <a:latin typeface="Constantia" pitchFamily="18" charset="0"/>
              </a:rPr>
              <a:t>бугровой</a:t>
            </a:r>
            <a:r>
              <a:rPr lang="ru-RU" sz="2000" b="1" dirty="0">
                <a:latin typeface="Constantia" pitchFamily="18" charset="0"/>
              </a:rPr>
              <a:t> равнине, граничащей с водно-болотными угодьями дельты реки Волги.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Здесь можно порыбачить и поймать таких рыб как линь, золотой и серебристый карась, краснопёрка, судак, щука, окунь, сом и сазан.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21 – 22 июня 2008 года в акватории базы «Лазурь» проходили соревнования на «Кубок России по подводной охоте».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Никогда до этого в истории такого вида спорта соревнования российского уровня не проводились в Астраханской области. В них участвовало 67 человек, 24 команды из различных городов страны. Из шести астраханских команд – одна «Амазонки Дельты» от базы «Лазурь». Они соперничали на равных с мужчинами. Подводная охота – интересный, но достаточно сложный вид спорта. Тем не менее, у «Амазонок» было 6 место.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Это выдающийся результат.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0"/>
            <a:ext cx="5092700" cy="6246813"/>
          </a:xfrm>
        </p:spPr>
      </p:pic>
      <p:pic>
        <p:nvPicPr>
          <p:cNvPr id="29699" name="Picture 4" descr="мая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571500"/>
            <a:ext cx="4000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0" y="5072063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Сейчас мы проезжаем мимо одной из самых значимых исторических достопримечательностей нашего района.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Это маяк в селе Вышка. Село возникло в 1760 году одновременно с началом строительства военных укреплений и маяка.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«Маяк» значит высокая постройка, отсюда пошло название села.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Пользователь\Мои документы\Мои рисунки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61100" y="1071563"/>
            <a:ext cx="23050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Пользователь\Мои документы\Мои рисунки\3x-mesta-domik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0"/>
            <a:ext cx="83581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Documents and Settings\Пользователь\Мои документы\Мои рисунки\index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88299">
            <a:off x="388938" y="1928813"/>
            <a:ext cx="2651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96011" y="2071678"/>
            <a:ext cx="46496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Туристическая база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«Лазурь»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0" y="371475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А вот и сама туристическая база «Лазурь».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Здесь мы будем находиться с 13:30 до 18:00. Советую Вам посетить Лотосовые поля или порыбачить с удочкой. Наиболее отважные могут посетить «школу подводной охоты», в которой сможете получить первоначальные знания и навыки, увидеть всю прелесть водного мира и если уж очень повезёт, то получить свой первый подводный трофей. С 17:30 до 18:00 – настоящая рыбацкая уха. В 18:00 – отъезд в город Астрахань. Приятного Вам отдыха! Надеюсь, что Вы очень хорошо отдохнули на нашей базе, и настоящая рыбацкая уха Вам понравилась.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Пользователь\Мои документы\Мои рисунки\astrakhan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40074" y="357166"/>
            <a:ext cx="2588142" cy="3357586"/>
          </a:xfrm>
          <a:effectLst>
            <a:softEdge rad="63500"/>
          </a:effectLst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0" y="928688"/>
            <a:ext cx="4357688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Вы гостите в Астрахани.…  Тогда обязательно стоит ещё побывать у нас в Лиманском районе – самом южном районе Астраханской области, где бесконечные степи сменяют зелёные речные берега, песчаные барханы сменяют богатые рыбой и дичью ильмени, солончаки – лотосовые поля и заросли камыша. Наш район один из самых многонациональных и перспективных в экономическом развитии. Туристических маршрутов на территории Астраханской области множество, но если Вы выберете наш, то не пожалеете. </a:t>
            </a:r>
          </a:p>
          <a:p>
            <a:endParaRPr lang="ru-RU" sz="2000" b="1" dirty="0">
              <a:solidFill>
                <a:srgbClr val="0000CC"/>
              </a:solidFill>
              <a:latin typeface="Constantia" pitchFamily="18" charset="0"/>
            </a:endParaRPr>
          </a:p>
        </p:txBody>
      </p:sp>
      <p:sp>
        <p:nvSpPr>
          <p:cNvPr id="14340" name="WordArt 2"/>
          <p:cNvSpPr>
            <a:spLocks noChangeArrowheads="1" noChangeShapeType="1" noTextEdit="1"/>
          </p:cNvSpPr>
          <p:nvPr/>
        </p:nvSpPr>
        <p:spPr bwMode="auto">
          <a:xfrm>
            <a:off x="214313" y="142875"/>
            <a:ext cx="4214812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spc="-33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Добро</a:t>
            </a:r>
          </a:p>
          <a:p>
            <a:pPr algn="ctr"/>
            <a:r>
              <a:rPr lang="ru-RU" sz="6600" b="1" kern="10" spc="-33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пожаловать!</a:t>
            </a:r>
          </a:p>
        </p:txBody>
      </p:sp>
      <p:sp>
        <p:nvSpPr>
          <p:cNvPr id="7" name="Стрелка вправо 6"/>
          <p:cNvSpPr/>
          <p:nvPr/>
        </p:nvSpPr>
        <p:spPr>
          <a:xfrm rot="884441">
            <a:off x="6877050" y="3087688"/>
            <a:ext cx="714375" cy="238125"/>
          </a:xfrm>
          <a:prstGeom prst="rightArrow">
            <a:avLst>
              <a:gd name="adj1" fmla="val 50000"/>
              <a:gd name="adj2" fmla="val 675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C:\Documents and Settings\Пользователь\Мои документы\My Pictures\Scan Pictures\20020101\Image42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889380"/>
            <a:ext cx="1785950" cy="13841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3" descr="C:\Documents and Settings\Пользователь\Мои документы\My Pictures\Scan Pictures\20020101\Image48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82764">
            <a:off x="3999034" y="2034279"/>
            <a:ext cx="1819342" cy="12664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Пользователь\Мои документы\My Pictures\Scan Pictures\20020101\Image49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86756">
            <a:off x="5656899" y="1717990"/>
            <a:ext cx="1389483" cy="9668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2" descr="закат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3643313"/>
            <a:ext cx="2222685" cy="16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Picture 2" descr="ковчег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27628">
            <a:off x="6552857" y="5141804"/>
            <a:ext cx="2193890" cy="164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3" descr="12"/>
          <p:cNvPicPr>
            <a:picLocks noChangeAspect="1" noChangeArrowheads="1"/>
          </p:cNvPicPr>
          <p:nvPr/>
        </p:nvPicPr>
        <p:blipFill>
          <a:blip r:embed="rId8" cstate="email"/>
          <a:srcRect b="-1928"/>
          <a:stretch>
            <a:fillRect/>
          </a:stretch>
        </p:blipFill>
        <p:spPr bwMode="auto">
          <a:xfrm rot="21348026">
            <a:off x="4130321" y="3326942"/>
            <a:ext cx="2445523" cy="168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Рисунок 14" descr="C:\Documents and Settings\Пользователь\Мои документы\Домашнее фото\Домашнее фото 2\Поездка на лотос 2 августа 2008г\IMG_1763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2" y="5072074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2" descr="C:\Documents and Settings\Пользователь\Мои документы\My Pictures\Scan Pictures\20020101\Image44.bmp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72132" y="2643182"/>
            <a:ext cx="1371461" cy="10715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928688" y="4071938"/>
            <a:ext cx="7172325" cy="230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i="1" kern="10" spc="-33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Благодарим за</a:t>
            </a:r>
          </a:p>
          <a:p>
            <a:pPr algn="ctr"/>
            <a:r>
              <a:rPr lang="ru-RU" sz="6600" b="1" i="1" kern="10" spc="-33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внимание!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0" y="185737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Усаживайтесь, пожалуйста, на свои места в автобусе. </a:t>
            </a:r>
          </a:p>
          <a:p>
            <a:pPr algn="ctr"/>
            <a:r>
              <a:rPr lang="ru-RU" sz="2400" b="1" dirty="0">
                <a:latin typeface="Constantia" pitchFamily="18" charset="0"/>
              </a:rPr>
              <a:t>Мы возвращаемся в Астрахань, </a:t>
            </a:r>
          </a:p>
          <a:p>
            <a:pPr algn="ctr"/>
            <a:r>
              <a:rPr lang="ru-RU" sz="2400" b="1" dirty="0">
                <a:latin typeface="Constantia" pitchFamily="18" charset="0"/>
              </a:rPr>
              <a:t>а по дороге Вы можете делиться своими впечатлениями.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Мои документы\My Pictures\Scan Pictures\20020101\Image53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42875"/>
            <a:ext cx="3214687" cy="230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4143375" y="357188"/>
            <a:ext cx="5000625" cy="62150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FFFF00"/>
                </a:solidFill>
                <a:latin typeface="Comic Sans MS" pitchFamily="66" charset="0"/>
              </a:rPr>
              <a:t>Программа экскурсии по Лиманскому району: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8.00 – выезд из г. Астрахани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10.00 – прибытие в п. Лиман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10.00 – 12.00 – экскурсия по посёлку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12.00 – 12.30 – обед в калмыцкой кухне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12.30 – 13.30 - поездка на туристическую базу «Лазурь»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13.30 – 17.30 – отдых на туристической базе «Лазурь»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17.30 – 18.00 – рыбацкая уха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18.00 – выезд в г. Астрахань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Comic Sans MS" pitchFamily="66" charset="0"/>
              </a:rPr>
              <a:t>20.00 – прибытие 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</a:rPr>
              <a:t>      г. Астрахань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0" y="2500313"/>
            <a:ext cx="4786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Constantia" pitchFamily="18" charset="0"/>
              </a:rPr>
              <a:t>Лиман у многих ассоциируется со знаменитыми </a:t>
            </a:r>
            <a:r>
              <a:rPr lang="ru-RU" sz="2200" b="1" dirty="0" err="1">
                <a:latin typeface="Constantia" pitchFamily="18" charset="0"/>
              </a:rPr>
              <a:t>лиманскими</a:t>
            </a:r>
            <a:r>
              <a:rPr lang="ru-RU" sz="2200" b="1" dirty="0">
                <a:latin typeface="Constantia" pitchFamily="18" charset="0"/>
              </a:rPr>
              <a:t> арбузами, ильменями лиманами, но это далеко не всё. Хотите убедиться? Поехали. К нам лучше всего добираться автобусом. И мы, Сухарева Лилия, Сорокина Любовь и </a:t>
            </a:r>
            <a:r>
              <a:rPr lang="ru-RU" sz="2200" b="1" dirty="0" err="1">
                <a:latin typeface="Constantia" pitchFamily="18" charset="0"/>
              </a:rPr>
              <a:t>Чен</a:t>
            </a:r>
            <a:r>
              <a:rPr lang="ru-RU" sz="2200" b="1" dirty="0">
                <a:latin typeface="Constantia" pitchFamily="18" charset="0"/>
              </a:rPr>
              <a:t> Елена, постараемся, чтобы Ваше путешествие к нам было предельно познавательным, увлекательным и неутомимым.  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214282" y="2000240"/>
            <a:ext cx="728664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В 106 км от Астрахани расположен наш Лиманский район – </a:t>
            </a:r>
            <a:r>
              <a:rPr lang="ru-RU" sz="2400" b="1" dirty="0" err="1">
                <a:latin typeface="Constantia" pitchFamily="18" charset="0"/>
              </a:rPr>
              <a:t>Яндыко</a:t>
            </a:r>
            <a:r>
              <a:rPr lang="ru-RU" sz="2400" b="1" dirty="0">
                <a:latin typeface="Constantia" pitchFamily="18" charset="0"/>
              </a:rPr>
              <a:t> – </a:t>
            </a:r>
            <a:r>
              <a:rPr lang="ru-RU" sz="2400" b="1" dirty="0" err="1">
                <a:latin typeface="Constantia" pitchFamily="18" charset="0"/>
              </a:rPr>
              <a:t>Мочажный</a:t>
            </a:r>
            <a:r>
              <a:rPr lang="ru-RU" sz="2400" b="1" dirty="0">
                <a:latin typeface="Constantia" pitchFamily="18" charset="0"/>
              </a:rPr>
              <a:t> улус в прошлом. Это название говорит о том, что история района связана с историей заселения нашего края кочевыми ойратскими племенами, то есть калмыками. В нашей местности их привлекали степные просторы с разнотравьем, обилие озёр – лиманов, ильменей, богатых рыбой, наличие соли на солёных озёрах. Поэтому названия рек, многие старые названия сёл, которые мы с вами будем проезжать, имеют калмыцкое происхождение. Садитесь удобнее. </a:t>
            </a:r>
          </a:p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3" name="Picture 3" descr="C:\Documents and Settings\Пользователь\Мои документы\Мои рисунки\барж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563" y="1"/>
            <a:ext cx="1698605" cy="134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0"/>
            <a:ext cx="2512996" cy="178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Пользователь\Мои документы\Мои рисунки\bud_200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 bwMode="auto">
          <a:xfrm>
            <a:off x="571472" y="785794"/>
            <a:ext cx="2088150" cy="13572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C:\Documents and Settings\Пользователь\Мои документы\Домашнее фото\Домашнее фото 2\Поездка на лотос 2 августа 2008г\IMG_173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20429">
            <a:off x="4468231" y="476584"/>
            <a:ext cx="1878352" cy="154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C:\Documents and Settings\Пользователь\Мои документы\Домашнее фото\Домашнее фото 2\Поездка на лотос 2 августа 2008г\IMG_180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07518">
            <a:off x="2560381" y="75381"/>
            <a:ext cx="1837706" cy="14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2" descr="C:\Documents and Settings\Пользователь\Мои документы\Мои рисунки\kalmyk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83152" y="3143249"/>
            <a:ext cx="166084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IMG_1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142852"/>
            <a:ext cx="5524538" cy="4143404"/>
          </a:xfrm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4549775"/>
            <a:ext cx="9001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А сейчас, слева, мы видим пришвартованную плавучую буровую установку «Исполин», изготовленную на судостроительном заводе в Красных Баррикадах. Именно на таких установках специалисты ведут разведку недр Северного Каспия у нас в стране, а также в Северном море.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Bitmap-12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71736" y="0"/>
            <a:ext cx="2286016" cy="17145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051" name="Picture 3" descr="C:\Documents and Settings\Пользователь\Мои документы\My Pictures\Scan Pictures\20020101\Image43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-1"/>
            <a:ext cx="1714512" cy="16505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Documents and Settings\Пользователь\Мои документы\My Pictures\Scan Pictures\20020101\Image39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0"/>
            <a:ext cx="2169788" cy="1586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Documents and Settings\Пользователь\Мои документы\My Pictures\Scan Pictures\20020101\Image40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0"/>
            <a:ext cx="2571736" cy="17209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71472" y="1643050"/>
            <a:ext cx="7929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А справа, всего в нескольких метрах от </a:t>
            </a:r>
            <a:r>
              <a:rPr lang="ru-RU" sz="2400" b="1" dirty="0" smtClean="0">
                <a:latin typeface="Constantia" pitchFamily="18" charset="0"/>
              </a:rPr>
              <a:t>дороги, </a:t>
            </a:r>
            <a:r>
              <a:rPr lang="ru-RU" sz="2400" b="1" dirty="0">
                <a:latin typeface="Constantia" pitchFamily="18" charset="0"/>
              </a:rPr>
              <a:t>пасутся стада </a:t>
            </a:r>
            <a:r>
              <a:rPr lang="ru-RU" sz="2400" b="1" dirty="0" smtClean="0">
                <a:latin typeface="Constantia" pitchFamily="18" charset="0"/>
              </a:rPr>
              <a:t>коров, верблюдов, лошадей </a:t>
            </a:r>
            <a:r>
              <a:rPr lang="ru-RU" sz="2400" b="1" dirty="0">
                <a:latin typeface="Constantia" pitchFamily="18" charset="0"/>
              </a:rPr>
              <a:t>и овец. </a:t>
            </a:r>
          </a:p>
        </p:txBody>
      </p:sp>
      <p:pic>
        <p:nvPicPr>
          <p:cNvPr id="7" name="Picture 2" descr="C:\Documents and Settings\Пользователь\Мои документы\Мои рисунки\поле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500306"/>
            <a:ext cx="2571768" cy="19288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1" descr="10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2643174" y="2643182"/>
            <a:ext cx="2214578" cy="14099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Picture 18" descr="20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929190" y="2643182"/>
            <a:ext cx="2000264" cy="15864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1" name="Picture 2" descr="C:\Documents and Settings\Пользователь\Мои документы\My Pictures\Scan Pictures\20020101\Image41.bmp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/>
          <a:stretch>
            <a:fillRect/>
          </a:stretch>
        </p:blipFill>
        <p:spPr>
          <a:xfrm>
            <a:off x="6929454" y="2643182"/>
            <a:ext cx="1999647" cy="1439062"/>
          </a:xfrm>
          <a:effectLst>
            <a:softEdge rad="127000"/>
          </a:effec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0" y="442913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onstantia" pitchFamily="18" charset="0"/>
              </a:rPr>
              <a:t>Зеленеют на полях разнообразные сельскохозяйственные культуры: арбузы, томаты, капуста, лук. Встречаются и заброшенные сельскохозяйственные угодья. </a:t>
            </a:r>
            <a:r>
              <a:rPr lang="ru-RU" sz="2800" b="1" dirty="0" smtClean="0">
                <a:latin typeface="Constantia" pitchFamily="18" charset="0"/>
              </a:rPr>
              <a:t>Это </a:t>
            </a:r>
            <a:r>
              <a:rPr lang="ru-RU" sz="2800" b="1" dirty="0">
                <a:latin typeface="Constantia" pitchFamily="18" charset="0"/>
              </a:rPr>
              <a:t>результат аграрного кризиса у нас в стране.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Мои рисунки\бэров 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000628" y="357166"/>
            <a:ext cx="4143372" cy="25003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Содержимое 3" descr="C:\Documents and Settings\Пользователь\Мои документы\Мои рисунки\бэровский бугор 1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142900"/>
            <a:ext cx="5072066" cy="3071810"/>
          </a:xfrm>
          <a:effectLst>
            <a:softEdge rad="127000"/>
          </a:effectLst>
        </p:spPr>
      </p:pic>
      <p:pic>
        <p:nvPicPr>
          <p:cNvPr id="1027" name="Picture 3" descr="C:\Documents and Settings\Пользователь\Мои документы\Мои рисунки\bugor65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3714744" y="785794"/>
            <a:ext cx="2071702" cy="207170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42875" y="2928938"/>
            <a:ext cx="90011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Constantia" pitchFamily="18" charset="0"/>
              </a:rPr>
              <a:t>Наш путь лежит по Аллювиальной равнине, на которой широкое развитие получили бугристо – грядовые формы рельефа – знаменитые </a:t>
            </a:r>
            <a:r>
              <a:rPr lang="ru-RU" sz="2200" b="1" dirty="0" err="1">
                <a:latin typeface="Constantia" pitchFamily="18" charset="0"/>
              </a:rPr>
              <a:t>Бэровские</a:t>
            </a:r>
            <a:r>
              <a:rPr lang="ru-RU" sz="2200" b="1" dirty="0">
                <a:latin typeface="Constantia" pitchFamily="18" charset="0"/>
              </a:rPr>
              <a:t> бугры, впервые обследованные и описанные академиком Карлом Максимовичем Бэром, отсюда произошло их название. Обратите внимание, что почти все сёла по нашему маршруту расположены на </a:t>
            </a:r>
            <a:r>
              <a:rPr lang="ru-RU" sz="2200" b="1" dirty="0" err="1">
                <a:latin typeface="Constantia" pitchFamily="18" charset="0"/>
              </a:rPr>
              <a:t>Бэровских</a:t>
            </a:r>
            <a:r>
              <a:rPr lang="ru-RU" sz="2200" b="1" dirty="0">
                <a:latin typeface="Constantia" pitchFamily="18" charset="0"/>
              </a:rPr>
              <a:t> буграх. На одном из них расположен и центр Старой Астрахани с её Кремлём.  </a:t>
            </a:r>
            <a:r>
              <a:rPr lang="ru-RU" sz="2200" b="1" dirty="0" err="1">
                <a:latin typeface="Constantia" pitchFamily="18" charset="0"/>
              </a:rPr>
              <a:t>Бэровские</a:t>
            </a:r>
            <a:r>
              <a:rPr lang="ru-RU" sz="2200" b="1" dirty="0">
                <a:latin typeface="Constantia" pitchFamily="18" charset="0"/>
              </a:rPr>
              <a:t> бугры являются геологическим памятником природы. Происхождение этих бугров до сих пор остаётся недостаточно разгаданным.  Наш край – </a:t>
            </a:r>
            <a:r>
              <a:rPr lang="ru-RU" sz="2200" b="1" dirty="0" err="1">
                <a:latin typeface="Constantia" pitchFamily="18" charset="0"/>
              </a:rPr>
              <a:t>край</a:t>
            </a:r>
            <a:r>
              <a:rPr lang="ru-RU" sz="2200" b="1" dirty="0">
                <a:latin typeface="Constantia" pitchFamily="18" charset="0"/>
              </a:rPr>
              <a:t> контрастов.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Мои документы\My Pictures\Scan Pictures\20020101\Image34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31489">
            <a:off x="183315" y="300552"/>
            <a:ext cx="5818912" cy="373894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Содержимое 3" descr="C:\Documents and Settings\Пользователь\Мои документы\My Pictures\Scan Pictures\20020101\Image33.bmp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 rot="539218">
            <a:off x="4604451" y="307387"/>
            <a:ext cx="4251581" cy="4021065"/>
          </a:xfrm>
          <a:effectLst>
            <a:softEdge rad="127000"/>
          </a:effec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85750" y="3714750"/>
            <a:ext cx="83581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Вдали, справа, показался одинокий бугор с необычным названием «Чёртово городище». </a:t>
            </a:r>
          </a:p>
          <a:p>
            <a:pPr algn="ctr"/>
            <a:r>
              <a:rPr lang="ru-RU" sz="2400" b="1" dirty="0">
                <a:latin typeface="Constantia" pitchFamily="18" charset="0"/>
              </a:rPr>
              <a:t>По </a:t>
            </a:r>
            <a:r>
              <a:rPr lang="ru-RU" sz="2400" b="1" dirty="0" err="1">
                <a:latin typeface="Constantia" pitchFamily="18" charset="0"/>
              </a:rPr>
              <a:t>поверию</a:t>
            </a:r>
            <a:r>
              <a:rPr lang="ru-RU" sz="2400" b="1" dirty="0">
                <a:latin typeface="Constantia" pitchFamily="18" charset="0"/>
              </a:rPr>
              <a:t> это место шабаша «нечистой силы». </a:t>
            </a:r>
          </a:p>
          <a:p>
            <a:pPr algn="ctr"/>
            <a:r>
              <a:rPr lang="ru-RU" sz="2400" b="1" dirty="0">
                <a:latin typeface="Constantia" pitchFamily="18" charset="0"/>
              </a:rPr>
              <a:t>Вся его поверхность с давних времён усеяна черепками битой посуды, сохранились голые пятна почвы, на которых нет никакой растительности. </a:t>
            </a:r>
          </a:p>
          <a:p>
            <a:pPr algn="ctr"/>
            <a:r>
              <a:rPr lang="ru-RU" sz="2400" b="1" dirty="0">
                <a:latin typeface="Constantia" pitchFamily="18" charset="0"/>
              </a:rPr>
              <a:t>Этот бугор – памятник природы. Обязательно посетите его и узнайте тайну «Чёртова городища».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78"/>
          <p:cNvGrpSpPr>
            <a:grpSpLocks/>
          </p:cNvGrpSpPr>
          <p:nvPr/>
        </p:nvGrpSpPr>
        <p:grpSpPr bwMode="auto">
          <a:xfrm>
            <a:off x="1873250" y="908050"/>
            <a:ext cx="7451725" cy="5832475"/>
            <a:chOff x="1036" y="243"/>
            <a:chExt cx="4263" cy="3357"/>
          </a:xfrm>
        </p:grpSpPr>
        <p:sp>
          <p:nvSpPr>
            <p:cNvPr id="18526" name="Freeform 279"/>
            <p:cNvSpPr>
              <a:spLocks/>
            </p:cNvSpPr>
            <p:nvPr/>
          </p:nvSpPr>
          <p:spPr bwMode="auto">
            <a:xfrm>
              <a:off x="2110" y="2301"/>
              <a:ext cx="2023" cy="770"/>
            </a:xfrm>
            <a:custGeom>
              <a:avLst/>
              <a:gdLst>
                <a:gd name="T0" fmla="*/ 0 w 2282"/>
                <a:gd name="T1" fmla="*/ 270 h 864"/>
                <a:gd name="T2" fmla="*/ 40 w 2282"/>
                <a:gd name="T3" fmla="*/ 274 h 864"/>
                <a:gd name="T4" fmla="*/ 96 w 2282"/>
                <a:gd name="T5" fmla="*/ 273 h 864"/>
                <a:gd name="T6" fmla="*/ 151 w 2282"/>
                <a:gd name="T7" fmla="*/ 270 h 864"/>
                <a:gd name="T8" fmla="*/ 172 w 2282"/>
                <a:gd name="T9" fmla="*/ 279 h 864"/>
                <a:gd name="T10" fmla="*/ 201 w 2282"/>
                <a:gd name="T11" fmla="*/ 281 h 864"/>
                <a:gd name="T12" fmla="*/ 227 w 2282"/>
                <a:gd name="T13" fmla="*/ 296 h 864"/>
                <a:gd name="T14" fmla="*/ 255 w 2282"/>
                <a:gd name="T15" fmla="*/ 326 h 864"/>
                <a:gd name="T16" fmla="*/ 269 w 2282"/>
                <a:gd name="T17" fmla="*/ 337 h 864"/>
                <a:gd name="T18" fmla="*/ 403 w 2282"/>
                <a:gd name="T19" fmla="*/ 260 h 864"/>
                <a:gd name="T20" fmla="*/ 468 w 2282"/>
                <a:gd name="T21" fmla="*/ 250 h 864"/>
                <a:gd name="T22" fmla="*/ 583 w 2282"/>
                <a:gd name="T23" fmla="*/ 261 h 864"/>
                <a:gd name="T24" fmla="*/ 870 w 2282"/>
                <a:gd name="T25" fmla="*/ 147 h 864"/>
                <a:gd name="T26" fmla="*/ 862 w 2282"/>
                <a:gd name="T27" fmla="*/ 130 h 864"/>
                <a:gd name="T28" fmla="*/ 850 w 2282"/>
                <a:gd name="T29" fmla="*/ 104 h 864"/>
                <a:gd name="T30" fmla="*/ 764 w 2282"/>
                <a:gd name="T31" fmla="*/ 108 h 864"/>
                <a:gd name="T32" fmla="*/ 759 w 2282"/>
                <a:gd name="T33" fmla="*/ 72 h 864"/>
                <a:gd name="T34" fmla="*/ 764 w 2282"/>
                <a:gd name="T35" fmla="*/ 33 h 864"/>
                <a:gd name="T36" fmla="*/ 785 w 2282"/>
                <a:gd name="T37" fmla="*/ 29 h 864"/>
                <a:gd name="T38" fmla="*/ 786 w 2282"/>
                <a:gd name="T39" fmla="*/ 19 h 864"/>
                <a:gd name="T40" fmla="*/ 785 w 2282"/>
                <a:gd name="T41" fmla="*/ 4 h 864"/>
                <a:gd name="T42" fmla="*/ 759 w 2282"/>
                <a:gd name="T43" fmla="*/ 10 h 864"/>
                <a:gd name="T44" fmla="*/ 745 w 2282"/>
                <a:gd name="T45" fmla="*/ 19 h 864"/>
                <a:gd name="T46" fmla="*/ 715 w 2282"/>
                <a:gd name="T47" fmla="*/ 14 h 864"/>
                <a:gd name="T48" fmla="*/ 695 w 2282"/>
                <a:gd name="T49" fmla="*/ 3 h 864"/>
                <a:gd name="T50" fmla="*/ 643 w 2282"/>
                <a:gd name="T51" fmla="*/ 4 h 864"/>
                <a:gd name="T52" fmla="*/ 613 w 2282"/>
                <a:gd name="T53" fmla="*/ 31 h 864"/>
                <a:gd name="T54" fmla="*/ 528 w 2282"/>
                <a:gd name="T55" fmla="*/ 35 h 864"/>
                <a:gd name="T56" fmla="*/ 523 w 2282"/>
                <a:gd name="T57" fmla="*/ 45 h 864"/>
                <a:gd name="T58" fmla="*/ 489 w 2282"/>
                <a:gd name="T59" fmla="*/ 113 h 864"/>
                <a:gd name="T60" fmla="*/ 422 w 2282"/>
                <a:gd name="T61" fmla="*/ 119 h 864"/>
                <a:gd name="T62" fmla="*/ 382 w 2282"/>
                <a:gd name="T63" fmla="*/ 123 h 864"/>
                <a:gd name="T64" fmla="*/ 391 w 2282"/>
                <a:gd name="T65" fmla="*/ 94 h 864"/>
                <a:gd name="T66" fmla="*/ 382 w 2282"/>
                <a:gd name="T67" fmla="*/ 85 h 864"/>
                <a:gd name="T68" fmla="*/ 345 w 2282"/>
                <a:gd name="T69" fmla="*/ 99 h 864"/>
                <a:gd name="T70" fmla="*/ 76 w 2282"/>
                <a:gd name="T71" fmla="*/ 140 h 8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2"/>
                <a:gd name="T109" fmla="*/ 0 h 864"/>
                <a:gd name="T110" fmla="*/ 2282 w 2282"/>
                <a:gd name="T111" fmla="*/ 864 h 8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2" h="864">
                  <a:moveTo>
                    <a:pt x="200" y="351"/>
                  </a:moveTo>
                  <a:lnTo>
                    <a:pt x="0" y="680"/>
                  </a:lnTo>
                  <a:lnTo>
                    <a:pt x="73" y="680"/>
                  </a:lnTo>
                  <a:cubicBezTo>
                    <a:pt x="90" y="682"/>
                    <a:pt x="88" y="688"/>
                    <a:pt x="103" y="689"/>
                  </a:cubicBezTo>
                  <a:cubicBezTo>
                    <a:pt x="117" y="691"/>
                    <a:pt x="142" y="688"/>
                    <a:pt x="166" y="688"/>
                  </a:cubicBezTo>
                  <a:cubicBezTo>
                    <a:pt x="190" y="688"/>
                    <a:pt x="228" y="686"/>
                    <a:pt x="254" y="685"/>
                  </a:cubicBezTo>
                  <a:lnTo>
                    <a:pt x="327" y="680"/>
                  </a:lnTo>
                  <a:lnTo>
                    <a:pt x="396" y="676"/>
                  </a:lnTo>
                  <a:lnTo>
                    <a:pt x="435" y="676"/>
                  </a:lnTo>
                  <a:lnTo>
                    <a:pt x="451" y="701"/>
                  </a:lnTo>
                  <a:lnTo>
                    <a:pt x="500" y="694"/>
                  </a:lnTo>
                  <a:lnTo>
                    <a:pt x="528" y="706"/>
                  </a:lnTo>
                  <a:lnTo>
                    <a:pt x="567" y="716"/>
                  </a:lnTo>
                  <a:lnTo>
                    <a:pt x="596" y="744"/>
                  </a:lnTo>
                  <a:cubicBezTo>
                    <a:pt x="612" y="751"/>
                    <a:pt x="653" y="754"/>
                    <a:pt x="666" y="766"/>
                  </a:cubicBezTo>
                  <a:cubicBezTo>
                    <a:pt x="676" y="778"/>
                    <a:pt x="671" y="807"/>
                    <a:pt x="671" y="819"/>
                  </a:cubicBezTo>
                  <a:cubicBezTo>
                    <a:pt x="671" y="831"/>
                    <a:pt x="664" y="832"/>
                    <a:pt x="669" y="837"/>
                  </a:cubicBezTo>
                  <a:cubicBezTo>
                    <a:pt x="674" y="841"/>
                    <a:pt x="659" y="864"/>
                    <a:pt x="705" y="846"/>
                  </a:cubicBezTo>
                  <a:cubicBezTo>
                    <a:pt x="751" y="828"/>
                    <a:pt x="881" y="757"/>
                    <a:pt x="939" y="726"/>
                  </a:cubicBezTo>
                  <a:cubicBezTo>
                    <a:pt x="998" y="694"/>
                    <a:pt x="1026" y="670"/>
                    <a:pt x="1057" y="653"/>
                  </a:cubicBezTo>
                  <a:cubicBezTo>
                    <a:pt x="1088" y="637"/>
                    <a:pt x="1097" y="626"/>
                    <a:pt x="1125" y="622"/>
                  </a:cubicBezTo>
                  <a:cubicBezTo>
                    <a:pt x="1153" y="617"/>
                    <a:pt x="1182" y="625"/>
                    <a:pt x="1226" y="629"/>
                  </a:cubicBezTo>
                  <a:lnTo>
                    <a:pt x="1387" y="649"/>
                  </a:lnTo>
                  <a:lnTo>
                    <a:pt x="1529" y="656"/>
                  </a:lnTo>
                  <a:cubicBezTo>
                    <a:pt x="1599" y="647"/>
                    <a:pt x="1682" y="638"/>
                    <a:pt x="1807" y="590"/>
                  </a:cubicBezTo>
                  <a:lnTo>
                    <a:pt x="2282" y="370"/>
                  </a:lnTo>
                  <a:lnTo>
                    <a:pt x="2281" y="337"/>
                  </a:lnTo>
                  <a:lnTo>
                    <a:pt x="2258" y="328"/>
                  </a:lnTo>
                  <a:lnTo>
                    <a:pt x="2258" y="292"/>
                  </a:lnTo>
                  <a:lnTo>
                    <a:pt x="2228" y="262"/>
                  </a:lnTo>
                  <a:cubicBezTo>
                    <a:pt x="2205" y="258"/>
                    <a:pt x="2158" y="267"/>
                    <a:pt x="2121" y="269"/>
                  </a:cubicBezTo>
                  <a:cubicBezTo>
                    <a:pt x="2084" y="271"/>
                    <a:pt x="2029" y="283"/>
                    <a:pt x="2004" y="274"/>
                  </a:cubicBezTo>
                  <a:cubicBezTo>
                    <a:pt x="1964" y="262"/>
                    <a:pt x="1973" y="230"/>
                    <a:pt x="1975" y="215"/>
                  </a:cubicBezTo>
                  <a:lnTo>
                    <a:pt x="1993" y="182"/>
                  </a:lnTo>
                  <a:lnTo>
                    <a:pt x="2003" y="134"/>
                  </a:lnTo>
                  <a:lnTo>
                    <a:pt x="2003" y="83"/>
                  </a:lnTo>
                  <a:lnTo>
                    <a:pt x="2029" y="78"/>
                  </a:lnTo>
                  <a:lnTo>
                    <a:pt x="2056" y="75"/>
                  </a:lnTo>
                  <a:lnTo>
                    <a:pt x="2053" y="51"/>
                  </a:lnTo>
                  <a:lnTo>
                    <a:pt x="2063" y="48"/>
                  </a:lnTo>
                  <a:lnTo>
                    <a:pt x="2061" y="33"/>
                  </a:lnTo>
                  <a:lnTo>
                    <a:pt x="2056" y="6"/>
                  </a:lnTo>
                  <a:lnTo>
                    <a:pt x="2019" y="2"/>
                  </a:lnTo>
                  <a:lnTo>
                    <a:pt x="1990" y="24"/>
                  </a:lnTo>
                  <a:lnTo>
                    <a:pt x="1955" y="30"/>
                  </a:lnTo>
                  <a:lnTo>
                    <a:pt x="1950" y="48"/>
                  </a:lnTo>
                  <a:lnTo>
                    <a:pt x="1890" y="47"/>
                  </a:lnTo>
                  <a:lnTo>
                    <a:pt x="1872" y="35"/>
                  </a:lnTo>
                  <a:lnTo>
                    <a:pt x="1838" y="35"/>
                  </a:lnTo>
                  <a:lnTo>
                    <a:pt x="1822" y="3"/>
                  </a:lnTo>
                  <a:lnTo>
                    <a:pt x="1763" y="8"/>
                  </a:lnTo>
                  <a:cubicBezTo>
                    <a:pt x="1740" y="8"/>
                    <a:pt x="1708" y="0"/>
                    <a:pt x="1685" y="8"/>
                  </a:cubicBezTo>
                  <a:cubicBezTo>
                    <a:pt x="1654" y="14"/>
                    <a:pt x="1635" y="41"/>
                    <a:pt x="1622" y="53"/>
                  </a:cubicBezTo>
                  <a:cubicBezTo>
                    <a:pt x="1609" y="65"/>
                    <a:pt x="1610" y="74"/>
                    <a:pt x="1604" y="78"/>
                  </a:cubicBezTo>
                  <a:lnTo>
                    <a:pt x="1579" y="84"/>
                  </a:lnTo>
                  <a:lnTo>
                    <a:pt x="1384" y="89"/>
                  </a:lnTo>
                  <a:lnTo>
                    <a:pt x="1387" y="111"/>
                  </a:lnTo>
                  <a:lnTo>
                    <a:pt x="1369" y="114"/>
                  </a:lnTo>
                  <a:lnTo>
                    <a:pt x="1373" y="292"/>
                  </a:lnTo>
                  <a:lnTo>
                    <a:pt x="1285" y="287"/>
                  </a:lnTo>
                  <a:lnTo>
                    <a:pt x="1276" y="301"/>
                  </a:lnTo>
                  <a:lnTo>
                    <a:pt x="1109" y="300"/>
                  </a:lnTo>
                  <a:lnTo>
                    <a:pt x="1096" y="313"/>
                  </a:lnTo>
                  <a:lnTo>
                    <a:pt x="1001" y="310"/>
                  </a:lnTo>
                  <a:lnTo>
                    <a:pt x="998" y="263"/>
                  </a:lnTo>
                  <a:lnTo>
                    <a:pt x="1026" y="236"/>
                  </a:lnTo>
                  <a:lnTo>
                    <a:pt x="1021" y="218"/>
                  </a:lnTo>
                  <a:lnTo>
                    <a:pt x="1001" y="215"/>
                  </a:lnTo>
                  <a:lnTo>
                    <a:pt x="967" y="224"/>
                  </a:lnTo>
                  <a:lnTo>
                    <a:pt x="904" y="247"/>
                  </a:lnTo>
                  <a:lnTo>
                    <a:pt x="368" y="358"/>
                  </a:lnTo>
                  <a:lnTo>
                    <a:pt x="200" y="351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7" name="Freeform 280"/>
            <p:cNvSpPr>
              <a:spLocks/>
            </p:cNvSpPr>
            <p:nvPr/>
          </p:nvSpPr>
          <p:spPr bwMode="auto">
            <a:xfrm>
              <a:off x="2913" y="2259"/>
              <a:ext cx="184" cy="260"/>
            </a:xfrm>
            <a:custGeom>
              <a:avLst/>
              <a:gdLst>
                <a:gd name="T0" fmla="*/ 145 w 128"/>
                <a:gd name="T1" fmla="*/ 496 h 194"/>
                <a:gd name="T2" fmla="*/ 870 w 128"/>
                <a:gd name="T3" fmla="*/ 276 h 194"/>
                <a:gd name="T4" fmla="*/ 2296 w 128"/>
                <a:gd name="T5" fmla="*/ 0 h 194"/>
                <a:gd name="T6" fmla="*/ 2327 w 128"/>
                <a:gd name="T7" fmla="*/ 149 h 194"/>
                <a:gd name="T8" fmla="*/ 1092 w 128"/>
                <a:gd name="T9" fmla="*/ 1807 h 194"/>
                <a:gd name="T10" fmla="*/ 585 w 128"/>
                <a:gd name="T11" fmla="*/ 1870 h 194"/>
                <a:gd name="T12" fmla="*/ 0 w 128"/>
                <a:gd name="T13" fmla="*/ 2017 h 194"/>
                <a:gd name="T14" fmla="*/ 145 w 128"/>
                <a:gd name="T15" fmla="*/ 976 h 194"/>
                <a:gd name="T16" fmla="*/ 145 w 128"/>
                <a:gd name="T17" fmla="*/ 496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94"/>
                <a:gd name="T29" fmla="*/ 128 w 128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94">
                  <a:moveTo>
                    <a:pt x="8" y="48"/>
                  </a:moveTo>
                  <a:lnTo>
                    <a:pt x="48" y="27"/>
                  </a:lnTo>
                  <a:lnTo>
                    <a:pt x="126" y="0"/>
                  </a:lnTo>
                  <a:lnTo>
                    <a:pt x="128" y="14"/>
                  </a:lnTo>
                  <a:lnTo>
                    <a:pt x="60" y="174"/>
                  </a:lnTo>
                  <a:lnTo>
                    <a:pt x="32" y="180"/>
                  </a:lnTo>
                  <a:lnTo>
                    <a:pt x="0" y="194"/>
                  </a:lnTo>
                  <a:lnTo>
                    <a:pt x="8" y="9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8" name="Freeform 281"/>
            <p:cNvSpPr>
              <a:spLocks/>
            </p:cNvSpPr>
            <p:nvPr/>
          </p:nvSpPr>
          <p:spPr bwMode="auto">
            <a:xfrm>
              <a:off x="3357" y="999"/>
              <a:ext cx="225" cy="237"/>
            </a:xfrm>
            <a:custGeom>
              <a:avLst/>
              <a:gdLst>
                <a:gd name="T0" fmla="*/ 2925 w 156"/>
                <a:gd name="T1" fmla="*/ 0 h 177"/>
                <a:gd name="T2" fmla="*/ 676 w 156"/>
                <a:gd name="T3" fmla="*/ 0 h 177"/>
                <a:gd name="T4" fmla="*/ 0 w 156"/>
                <a:gd name="T5" fmla="*/ 269 h 177"/>
                <a:gd name="T6" fmla="*/ 0 w 156"/>
                <a:gd name="T7" fmla="*/ 1705 h 177"/>
                <a:gd name="T8" fmla="*/ 848 w 156"/>
                <a:gd name="T9" fmla="*/ 1792 h 177"/>
                <a:gd name="T10" fmla="*/ 1852 w 156"/>
                <a:gd name="T11" fmla="*/ 1826 h 177"/>
                <a:gd name="T12" fmla="*/ 2925 w 15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77"/>
                <a:gd name="T23" fmla="*/ 156 w 156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77">
                  <a:moveTo>
                    <a:pt x="156" y="0"/>
                  </a:moveTo>
                  <a:lnTo>
                    <a:pt x="36" y="0"/>
                  </a:lnTo>
                  <a:lnTo>
                    <a:pt x="0" y="26"/>
                  </a:lnTo>
                  <a:lnTo>
                    <a:pt x="0" y="165"/>
                  </a:lnTo>
                  <a:lnTo>
                    <a:pt x="45" y="173"/>
                  </a:lnTo>
                  <a:lnTo>
                    <a:pt x="99" y="177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9" name="Freeform 282"/>
            <p:cNvSpPr>
              <a:spLocks/>
            </p:cNvSpPr>
            <p:nvPr/>
          </p:nvSpPr>
          <p:spPr bwMode="auto">
            <a:xfrm>
              <a:off x="2284" y="2290"/>
              <a:ext cx="641" cy="327"/>
            </a:xfrm>
            <a:custGeom>
              <a:avLst/>
              <a:gdLst>
                <a:gd name="T0" fmla="*/ 1568 w 444"/>
                <a:gd name="T1" fmla="*/ 0 h 244"/>
                <a:gd name="T2" fmla="*/ 0 w 444"/>
                <a:gd name="T3" fmla="*/ 2506 h 244"/>
                <a:gd name="T4" fmla="*/ 2036 w 444"/>
                <a:gd name="T5" fmla="*/ 2540 h 244"/>
                <a:gd name="T6" fmla="*/ 8212 w 444"/>
                <a:gd name="T7" fmla="*/ 1754 h 244"/>
                <a:gd name="T8" fmla="*/ 8371 w 444"/>
                <a:gd name="T9" fmla="*/ 729 h 244"/>
                <a:gd name="T10" fmla="*/ 1568 w 444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4"/>
                <a:gd name="T19" fmla="*/ 0 h 244"/>
                <a:gd name="T20" fmla="*/ 444 w 444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4" h="244">
                  <a:moveTo>
                    <a:pt x="83" y="0"/>
                  </a:moveTo>
                  <a:lnTo>
                    <a:pt x="0" y="241"/>
                  </a:lnTo>
                  <a:lnTo>
                    <a:pt x="108" y="244"/>
                  </a:lnTo>
                  <a:lnTo>
                    <a:pt x="435" y="169"/>
                  </a:lnTo>
                  <a:lnTo>
                    <a:pt x="444" y="7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0" name="Freeform 283"/>
            <p:cNvSpPr>
              <a:spLocks/>
            </p:cNvSpPr>
            <p:nvPr/>
          </p:nvSpPr>
          <p:spPr bwMode="auto">
            <a:xfrm>
              <a:off x="2999" y="2251"/>
              <a:ext cx="333" cy="326"/>
            </a:xfrm>
            <a:custGeom>
              <a:avLst/>
              <a:gdLst>
                <a:gd name="T0" fmla="*/ 1322 w 231"/>
                <a:gd name="T1" fmla="*/ 91 h 243"/>
                <a:gd name="T2" fmla="*/ 2664 w 231"/>
                <a:gd name="T3" fmla="*/ 91 h 243"/>
                <a:gd name="T4" fmla="*/ 2781 w 231"/>
                <a:gd name="T5" fmla="*/ 21 h 243"/>
                <a:gd name="T6" fmla="*/ 4302 w 231"/>
                <a:gd name="T7" fmla="*/ 0 h 243"/>
                <a:gd name="T8" fmla="*/ 4310 w 231"/>
                <a:gd name="T9" fmla="*/ 1159 h 243"/>
                <a:gd name="T10" fmla="*/ 4188 w 231"/>
                <a:gd name="T11" fmla="*/ 1159 h 243"/>
                <a:gd name="T12" fmla="*/ 4188 w 231"/>
                <a:gd name="T13" fmla="*/ 2419 h 243"/>
                <a:gd name="T14" fmla="*/ 3228 w 231"/>
                <a:gd name="T15" fmla="*/ 2392 h 243"/>
                <a:gd name="T16" fmla="*/ 3169 w 231"/>
                <a:gd name="T17" fmla="*/ 2477 h 243"/>
                <a:gd name="T18" fmla="*/ 1173 w 231"/>
                <a:gd name="T19" fmla="*/ 2477 h 243"/>
                <a:gd name="T20" fmla="*/ 1101 w 231"/>
                <a:gd name="T21" fmla="*/ 2545 h 243"/>
                <a:gd name="T22" fmla="*/ 39 w 231"/>
                <a:gd name="T23" fmla="*/ 2545 h 243"/>
                <a:gd name="T24" fmla="*/ 0 w 231"/>
                <a:gd name="T25" fmla="*/ 2267 h 243"/>
                <a:gd name="T26" fmla="*/ 264 w 231"/>
                <a:gd name="T27" fmla="*/ 2085 h 243"/>
                <a:gd name="T28" fmla="*/ 264 w 231"/>
                <a:gd name="T29" fmla="*/ 1908 h 243"/>
                <a:gd name="T30" fmla="*/ 39 w 231"/>
                <a:gd name="T31" fmla="*/ 1880 h 243"/>
                <a:gd name="T32" fmla="*/ 1322 w 231"/>
                <a:gd name="T33" fmla="*/ 91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1"/>
                <a:gd name="T52" fmla="*/ 0 h 243"/>
                <a:gd name="T53" fmla="*/ 231 w 231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1" h="243">
                  <a:moveTo>
                    <a:pt x="71" y="9"/>
                  </a:moveTo>
                  <a:lnTo>
                    <a:pt x="143" y="9"/>
                  </a:lnTo>
                  <a:lnTo>
                    <a:pt x="149" y="2"/>
                  </a:lnTo>
                  <a:lnTo>
                    <a:pt x="230" y="0"/>
                  </a:lnTo>
                  <a:lnTo>
                    <a:pt x="231" y="110"/>
                  </a:lnTo>
                  <a:lnTo>
                    <a:pt x="225" y="110"/>
                  </a:lnTo>
                  <a:lnTo>
                    <a:pt x="225" y="230"/>
                  </a:lnTo>
                  <a:lnTo>
                    <a:pt x="173" y="228"/>
                  </a:lnTo>
                  <a:lnTo>
                    <a:pt x="170" y="236"/>
                  </a:lnTo>
                  <a:lnTo>
                    <a:pt x="63" y="236"/>
                  </a:lnTo>
                  <a:lnTo>
                    <a:pt x="59" y="243"/>
                  </a:lnTo>
                  <a:lnTo>
                    <a:pt x="2" y="243"/>
                  </a:lnTo>
                  <a:lnTo>
                    <a:pt x="0" y="216"/>
                  </a:lnTo>
                  <a:lnTo>
                    <a:pt x="14" y="198"/>
                  </a:lnTo>
                  <a:lnTo>
                    <a:pt x="14" y="182"/>
                  </a:lnTo>
                  <a:lnTo>
                    <a:pt x="2" y="17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1" name="Freeform 284"/>
            <p:cNvSpPr>
              <a:spLocks/>
            </p:cNvSpPr>
            <p:nvPr/>
          </p:nvSpPr>
          <p:spPr bwMode="auto">
            <a:xfrm>
              <a:off x="3197" y="777"/>
              <a:ext cx="958" cy="760"/>
            </a:xfrm>
            <a:custGeom>
              <a:avLst/>
              <a:gdLst>
                <a:gd name="T0" fmla="*/ 0 w 1081"/>
                <a:gd name="T1" fmla="*/ 235 h 852"/>
                <a:gd name="T2" fmla="*/ 35 w 1081"/>
                <a:gd name="T3" fmla="*/ 293 h 852"/>
                <a:gd name="T4" fmla="*/ 51 w 1081"/>
                <a:gd name="T5" fmla="*/ 308 h 852"/>
                <a:gd name="T6" fmla="*/ 66 w 1081"/>
                <a:gd name="T7" fmla="*/ 314 h 852"/>
                <a:gd name="T8" fmla="*/ 79 w 1081"/>
                <a:gd name="T9" fmla="*/ 320 h 852"/>
                <a:gd name="T10" fmla="*/ 185 w 1081"/>
                <a:gd name="T11" fmla="*/ 326 h 852"/>
                <a:gd name="T12" fmla="*/ 256 w 1081"/>
                <a:gd name="T13" fmla="*/ 333 h 852"/>
                <a:gd name="T14" fmla="*/ 339 w 1081"/>
                <a:gd name="T15" fmla="*/ 337 h 852"/>
                <a:gd name="T16" fmla="*/ 360 w 1081"/>
                <a:gd name="T17" fmla="*/ 343 h 852"/>
                <a:gd name="T18" fmla="*/ 372 w 1081"/>
                <a:gd name="T19" fmla="*/ 336 h 852"/>
                <a:gd name="T20" fmla="*/ 385 w 1081"/>
                <a:gd name="T21" fmla="*/ 329 h 852"/>
                <a:gd name="T22" fmla="*/ 396 w 1081"/>
                <a:gd name="T23" fmla="*/ 326 h 852"/>
                <a:gd name="T24" fmla="*/ 410 w 1081"/>
                <a:gd name="T25" fmla="*/ 324 h 852"/>
                <a:gd name="T26" fmla="*/ 400 w 1081"/>
                <a:gd name="T27" fmla="*/ 279 h 852"/>
                <a:gd name="T28" fmla="*/ 393 w 1081"/>
                <a:gd name="T29" fmla="*/ 254 h 852"/>
                <a:gd name="T30" fmla="*/ 353 w 1081"/>
                <a:gd name="T31" fmla="*/ 229 h 852"/>
                <a:gd name="T32" fmla="*/ 319 w 1081"/>
                <a:gd name="T33" fmla="*/ 199 h 852"/>
                <a:gd name="T34" fmla="*/ 308 w 1081"/>
                <a:gd name="T35" fmla="*/ 174 h 852"/>
                <a:gd name="T36" fmla="*/ 310 w 1081"/>
                <a:gd name="T37" fmla="*/ 138 h 852"/>
                <a:gd name="T38" fmla="*/ 323 w 1081"/>
                <a:gd name="T39" fmla="*/ 120 h 852"/>
                <a:gd name="T40" fmla="*/ 338 w 1081"/>
                <a:gd name="T41" fmla="*/ 114 h 852"/>
                <a:gd name="T42" fmla="*/ 379 w 1081"/>
                <a:gd name="T43" fmla="*/ 114 h 852"/>
                <a:gd name="T44" fmla="*/ 382 w 1081"/>
                <a:gd name="T45" fmla="*/ 90 h 852"/>
                <a:gd name="T46" fmla="*/ 368 w 1081"/>
                <a:gd name="T47" fmla="*/ 85 h 852"/>
                <a:gd name="T48" fmla="*/ 410 w 1081"/>
                <a:gd name="T49" fmla="*/ 77 h 852"/>
                <a:gd name="T50" fmla="*/ 407 w 1081"/>
                <a:gd name="T51" fmla="*/ 67 h 852"/>
                <a:gd name="T52" fmla="*/ 404 w 1081"/>
                <a:gd name="T53" fmla="*/ 47 h 852"/>
                <a:gd name="T54" fmla="*/ 393 w 1081"/>
                <a:gd name="T55" fmla="*/ 26 h 852"/>
                <a:gd name="T56" fmla="*/ 353 w 1081"/>
                <a:gd name="T57" fmla="*/ 17 h 852"/>
                <a:gd name="T58" fmla="*/ 292 w 1081"/>
                <a:gd name="T59" fmla="*/ 11 h 852"/>
                <a:gd name="T60" fmla="*/ 266 w 1081"/>
                <a:gd name="T61" fmla="*/ 7 h 852"/>
                <a:gd name="T62" fmla="*/ 252 w 1081"/>
                <a:gd name="T63" fmla="*/ 23 h 852"/>
                <a:gd name="T64" fmla="*/ 225 w 1081"/>
                <a:gd name="T65" fmla="*/ 45 h 852"/>
                <a:gd name="T66" fmla="*/ 166 w 1081"/>
                <a:gd name="T67" fmla="*/ 103 h 852"/>
                <a:gd name="T68" fmla="*/ 136 w 1081"/>
                <a:gd name="T69" fmla="*/ 189 h 852"/>
                <a:gd name="T70" fmla="*/ 118 w 1081"/>
                <a:gd name="T71" fmla="*/ 207 h 852"/>
                <a:gd name="T72" fmla="*/ 0 w 1081"/>
                <a:gd name="T73" fmla="*/ 195 h 8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1"/>
                <a:gd name="T112" fmla="*/ 0 h 852"/>
                <a:gd name="T113" fmla="*/ 1081 w 1081"/>
                <a:gd name="T114" fmla="*/ 852 h 8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1" h="852">
                  <a:moveTo>
                    <a:pt x="0" y="486"/>
                  </a:moveTo>
                  <a:lnTo>
                    <a:pt x="0" y="587"/>
                  </a:lnTo>
                  <a:lnTo>
                    <a:pt x="11" y="626"/>
                  </a:lnTo>
                  <a:lnTo>
                    <a:pt x="94" y="730"/>
                  </a:lnTo>
                  <a:lnTo>
                    <a:pt x="114" y="732"/>
                  </a:lnTo>
                  <a:lnTo>
                    <a:pt x="133" y="768"/>
                  </a:lnTo>
                  <a:lnTo>
                    <a:pt x="153" y="766"/>
                  </a:lnTo>
                  <a:lnTo>
                    <a:pt x="171" y="784"/>
                  </a:lnTo>
                  <a:lnTo>
                    <a:pt x="186" y="780"/>
                  </a:lnTo>
                  <a:lnTo>
                    <a:pt x="207" y="799"/>
                  </a:lnTo>
                  <a:lnTo>
                    <a:pt x="225" y="799"/>
                  </a:lnTo>
                  <a:cubicBezTo>
                    <a:pt x="271" y="802"/>
                    <a:pt x="433" y="813"/>
                    <a:pt x="486" y="816"/>
                  </a:cubicBezTo>
                  <a:cubicBezTo>
                    <a:pt x="539" y="819"/>
                    <a:pt x="515" y="816"/>
                    <a:pt x="546" y="819"/>
                  </a:cubicBezTo>
                  <a:cubicBezTo>
                    <a:pt x="577" y="822"/>
                    <a:pt x="634" y="828"/>
                    <a:pt x="672" y="831"/>
                  </a:cubicBezTo>
                  <a:cubicBezTo>
                    <a:pt x="710" y="834"/>
                    <a:pt x="736" y="838"/>
                    <a:pt x="773" y="840"/>
                  </a:cubicBezTo>
                  <a:lnTo>
                    <a:pt x="894" y="840"/>
                  </a:lnTo>
                  <a:lnTo>
                    <a:pt x="923" y="852"/>
                  </a:lnTo>
                  <a:lnTo>
                    <a:pt x="944" y="852"/>
                  </a:lnTo>
                  <a:lnTo>
                    <a:pt x="969" y="852"/>
                  </a:lnTo>
                  <a:lnTo>
                    <a:pt x="978" y="838"/>
                  </a:lnTo>
                  <a:lnTo>
                    <a:pt x="996" y="834"/>
                  </a:lnTo>
                  <a:lnTo>
                    <a:pt x="1011" y="822"/>
                  </a:lnTo>
                  <a:lnTo>
                    <a:pt x="1022" y="822"/>
                  </a:lnTo>
                  <a:lnTo>
                    <a:pt x="1040" y="816"/>
                  </a:lnTo>
                  <a:lnTo>
                    <a:pt x="1065" y="817"/>
                  </a:lnTo>
                  <a:lnTo>
                    <a:pt x="1081" y="807"/>
                  </a:lnTo>
                  <a:cubicBezTo>
                    <a:pt x="1079" y="795"/>
                    <a:pt x="1060" y="759"/>
                    <a:pt x="1055" y="741"/>
                  </a:cubicBezTo>
                  <a:cubicBezTo>
                    <a:pt x="1050" y="723"/>
                    <a:pt x="1050" y="711"/>
                    <a:pt x="1050" y="698"/>
                  </a:cubicBezTo>
                  <a:cubicBezTo>
                    <a:pt x="1050" y="686"/>
                    <a:pt x="1052" y="674"/>
                    <a:pt x="1050" y="664"/>
                  </a:cubicBezTo>
                  <a:cubicBezTo>
                    <a:pt x="1048" y="653"/>
                    <a:pt x="1039" y="646"/>
                    <a:pt x="1035" y="637"/>
                  </a:cubicBezTo>
                  <a:lnTo>
                    <a:pt x="1026" y="613"/>
                  </a:lnTo>
                  <a:cubicBezTo>
                    <a:pt x="1008" y="602"/>
                    <a:pt x="952" y="586"/>
                    <a:pt x="928" y="572"/>
                  </a:cubicBezTo>
                  <a:cubicBezTo>
                    <a:pt x="904" y="558"/>
                    <a:pt x="891" y="545"/>
                    <a:pt x="876" y="533"/>
                  </a:cubicBezTo>
                  <a:lnTo>
                    <a:pt x="837" y="497"/>
                  </a:lnTo>
                  <a:lnTo>
                    <a:pt x="821" y="470"/>
                  </a:lnTo>
                  <a:lnTo>
                    <a:pt x="812" y="434"/>
                  </a:lnTo>
                  <a:lnTo>
                    <a:pt x="807" y="391"/>
                  </a:lnTo>
                  <a:lnTo>
                    <a:pt x="816" y="346"/>
                  </a:lnTo>
                  <a:lnTo>
                    <a:pt x="835" y="315"/>
                  </a:lnTo>
                  <a:lnTo>
                    <a:pt x="850" y="301"/>
                  </a:lnTo>
                  <a:lnTo>
                    <a:pt x="864" y="301"/>
                  </a:lnTo>
                  <a:lnTo>
                    <a:pt x="886" y="285"/>
                  </a:lnTo>
                  <a:lnTo>
                    <a:pt x="920" y="283"/>
                  </a:lnTo>
                  <a:lnTo>
                    <a:pt x="998" y="285"/>
                  </a:lnTo>
                  <a:cubicBezTo>
                    <a:pt x="1013" y="278"/>
                    <a:pt x="1013" y="259"/>
                    <a:pt x="1013" y="248"/>
                  </a:cubicBezTo>
                  <a:lnTo>
                    <a:pt x="1001" y="224"/>
                  </a:lnTo>
                  <a:lnTo>
                    <a:pt x="983" y="212"/>
                  </a:lnTo>
                  <a:lnTo>
                    <a:pt x="967" y="211"/>
                  </a:lnTo>
                  <a:lnTo>
                    <a:pt x="967" y="188"/>
                  </a:lnTo>
                  <a:lnTo>
                    <a:pt x="1081" y="193"/>
                  </a:lnTo>
                  <a:lnTo>
                    <a:pt x="1081" y="172"/>
                  </a:lnTo>
                  <a:lnTo>
                    <a:pt x="1071" y="166"/>
                  </a:lnTo>
                  <a:lnTo>
                    <a:pt x="1071" y="126"/>
                  </a:lnTo>
                  <a:lnTo>
                    <a:pt x="1061" y="117"/>
                  </a:lnTo>
                  <a:lnTo>
                    <a:pt x="1061" y="95"/>
                  </a:lnTo>
                  <a:lnTo>
                    <a:pt x="1031" y="66"/>
                  </a:lnTo>
                  <a:lnTo>
                    <a:pt x="993" y="44"/>
                  </a:lnTo>
                  <a:lnTo>
                    <a:pt x="928" y="41"/>
                  </a:lnTo>
                  <a:lnTo>
                    <a:pt x="850" y="44"/>
                  </a:lnTo>
                  <a:cubicBezTo>
                    <a:pt x="824" y="41"/>
                    <a:pt x="793" y="33"/>
                    <a:pt x="768" y="26"/>
                  </a:cubicBezTo>
                  <a:cubicBezTo>
                    <a:pt x="744" y="18"/>
                    <a:pt x="715" y="2"/>
                    <a:pt x="703" y="0"/>
                  </a:cubicBezTo>
                  <a:lnTo>
                    <a:pt x="700" y="17"/>
                  </a:lnTo>
                  <a:lnTo>
                    <a:pt x="679" y="35"/>
                  </a:lnTo>
                  <a:lnTo>
                    <a:pt x="659" y="57"/>
                  </a:lnTo>
                  <a:lnTo>
                    <a:pt x="641" y="57"/>
                  </a:lnTo>
                  <a:lnTo>
                    <a:pt x="593" y="113"/>
                  </a:lnTo>
                  <a:lnTo>
                    <a:pt x="586" y="108"/>
                  </a:lnTo>
                  <a:lnTo>
                    <a:pt x="435" y="257"/>
                  </a:lnTo>
                  <a:lnTo>
                    <a:pt x="381" y="414"/>
                  </a:lnTo>
                  <a:lnTo>
                    <a:pt x="358" y="473"/>
                  </a:lnTo>
                  <a:cubicBezTo>
                    <a:pt x="352" y="489"/>
                    <a:pt x="350" y="507"/>
                    <a:pt x="342" y="515"/>
                  </a:cubicBezTo>
                  <a:cubicBezTo>
                    <a:pt x="334" y="522"/>
                    <a:pt x="337" y="518"/>
                    <a:pt x="309" y="515"/>
                  </a:cubicBezTo>
                  <a:cubicBezTo>
                    <a:pt x="282" y="512"/>
                    <a:pt x="230" y="504"/>
                    <a:pt x="177" y="500"/>
                  </a:cubicBezTo>
                  <a:cubicBezTo>
                    <a:pt x="125" y="495"/>
                    <a:pt x="37" y="489"/>
                    <a:pt x="0" y="486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2" name="Freeform 285"/>
            <p:cNvSpPr>
              <a:spLocks/>
            </p:cNvSpPr>
            <p:nvPr/>
          </p:nvSpPr>
          <p:spPr bwMode="auto">
            <a:xfrm>
              <a:off x="1036" y="243"/>
              <a:ext cx="2781" cy="2621"/>
            </a:xfrm>
            <a:custGeom>
              <a:avLst/>
              <a:gdLst>
                <a:gd name="T0" fmla="*/ 8469 w 1926"/>
                <a:gd name="T1" fmla="*/ 0 h 1952"/>
                <a:gd name="T2" fmla="*/ 11972 w 1926"/>
                <a:gd name="T3" fmla="*/ 941 h 1952"/>
                <a:gd name="T4" fmla="*/ 9540 w 1926"/>
                <a:gd name="T5" fmla="*/ 5490 h 1952"/>
                <a:gd name="T6" fmla="*/ 16630 w 1926"/>
                <a:gd name="T7" fmla="*/ 6665 h 1952"/>
                <a:gd name="T8" fmla="*/ 17009 w 1926"/>
                <a:gd name="T9" fmla="*/ 6448 h 1952"/>
                <a:gd name="T10" fmla="*/ 17233 w 1926"/>
                <a:gd name="T11" fmla="*/ 6193 h 1952"/>
                <a:gd name="T12" fmla="*/ 17477 w 1926"/>
                <a:gd name="T13" fmla="*/ 6127 h 1952"/>
                <a:gd name="T14" fmla="*/ 17626 w 1926"/>
                <a:gd name="T15" fmla="*/ 5982 h 1952"/>
                <a:gd name="T16" fmla="*/ 20133 w 1926"/>
                <a:gd name="T17" fmla="*/ 6013 h 1952"/>
                <a:gd name="T18" fmla="*/ 20574 w 1926"/>
                <a:gd name="T19" fmla="*/ 6104 h 1952"/>
                <a:gd name="T20" fmla="*/ 21025 w 1926"/>
                <a:gd name="T21" fmla="*/ 6193 h 1952"/>
                <a:gd name="T22" fmla="*/ 21491 w 1926"/>
                <a:gd name="T23" fmla="*/ 6138 h 1952"/>
                <a:gd name="T24" fmla="*/ 22228 w 1926"/>
                <a:gd name="T25" fmla="*/ 4459 h 1952"/>
                <a:gd name="T26" fmla="*/ 30341 w 1926"/>
                <a:gd name="T27" fmla="*/ 4478 h 1952"/>
                <a:gd name="T28" fmla="*/ 31684 w 1926"/>
                <a:gd name="T29" fmla="*/ 4267 h 1952"/>
                <a:gd name="T30" fmla="*/ 33187 w 1926"/>
                <a:gd name="T31" fmla="*/ 4134 h 1952"/>
                <a:gd name="T32" fmla="*/ 35557 w 1926"/>
                <a:gd name="T33" fmla="*/ 4103 h 1952"/>
                <a:gd name="T34" fmla="*/ 35662 w 1926"/>
                <a:gd name="T35" fmla="*/ 4173 h 1952"/>
                <a:gd name="T36" fmla="*/ 36397 w 1926"/>
                <a:gd name="T37" fmla="*/ 4161 h 1952"/>
                <a:gd name="T38" fmla="*/ 36397 w 1926"/>
                <a:gd name="T39" fmla="*/ 4341 h 1952"/>
                <a:gd name="T40" fmla="*/ 36172 w 1926"/>
                <a:gd name="T41" fmla="*/ 4430 h 1952"/>
                <a:gd name="T42" fmla="*/ 35957 w 1926"/>
                <a:gd name="T43" fmla="*/ 4587 h 1952"/>
                <a:gd name="T44" fmla="*/ 35704 w 1926"/>
                <a:gd name="T45" fmla="*/ 4599 h 1952"/>
                <a:gd name="T46" fmla="*/ 35219 w 1926"/>
                <a:gd name="T47" fmla="*/ 4929 h 1952"/>
                <a:gd name="T48" fmla="*/ 35047 w 1926"/>
                <a:gd name="T49" fmla="*/ 4939 h 1952"/>
                <a:gd name="T50" fmla="*/ 33407 w 1926"/>
                <a:gd name="T51" fmla="*/ 5946 h 1952"/>
                <a:gd name="T52" fmla="*/ 23031 w 1926"/>
                <a:gd name="T53" fmla="*/ 5982 h 1952"/>
                <a:gd name="T54" fmla="*/ 22784 w 1926"/>
                <a:gd name="T55" fmla="*/ 6066 h 1952"/>
                <a:gd name="T56" fmla="*/ 22610 w 1926"/>
                <a:gd name="T57" fmla="*/ 6546 h 1952"/>
                <a:gd name="T58" fmla="*/ 23825 w 1926"/>
                <a:gd name="T59" fmla="*/ 6839 h 1952"/>
                <a:gd name="T60" fmla="*/ 25620 w 1926"/>
                <a:gd name="T61" fmla="*/ 7210 h 1952"/>
                <a:gd name="T62" fmla="*/ 25582 w 1926"/>
                <a:gd name="T63" fmla="*/ 7778 h 1952"/>
                <a:gd name="T64" fmla="*/ 25234 w 1926"/>
                <a:gd name="T65" fmla="*/ 8192 h 1952"/>
                <a:gd name="T66" fmla="*/ 24825 w 1926"/>
                <a:gd name="T67" fmla="*/ 8381 h 1952"/>
                <a:gd name="T68" fmla="*/ 24207 w 1926"/>
                <a:gd name="T69" fmla="*/ 8546 h 1952"/>
                <a:gd name="T70" fmla="*/ 23146 w 1926"/>
                <a:gd name="T71" fmla="*/ 8771 h 1952"/>
                <a:gd name="T72" fmla="*/ 22052 w 1926"/>
                <a:gd name="T73" fmla="*/ 8905 h 1952"/>
                <a:gd name="T74" fmla="*/ 20574 w 1926"/>
                <a:gd name="T75" fmla="*/ 8855 h 1952"/>
                <a:gd name="T76" fmla="*/ 15922 w 1926"/>
                <a:gd name="T77" fmla="*/ 8477 h 1952"/>
                <a:gd name="T78" fmla="*/ 13911 w 1926"/>
                <a:gd name="T79" fmla="*/ 10073 h 1952"/>
                <a:gd name="T80" fmla="*/ 13944 w 1926"/>
                <a:gd name="T81" fmla="*/ 10178 h 1952"/>
                <a:gd name="T82" fmla="*/ 12132 w 1926"/>
                <a:gd name="T83" fmla="*/ 9932 h 1952"/>
                <a:gd name="T84" fmla="*/ 12816 w 1926"/>
                <a:gd name="T85" fmla="*/ 12631 h 1952"/>
                <a:gd name="T86" fmla="*/ 15950 w 1926"/>
                <a:gd name="T87" fmla="*/ 12910 h 1952"/>
                <a:gd name="T88" fmla="*/ 13619 w 1926"/>
                <a:gd name="T89" fmla="*/ 16302 h 1952"/>
                <a:gd name="T90" fmla="*/ 17353 w 1926"/>
                <a:gd name="T91" fmla="*/ 16965 h 1952"/>
                <a:gd name="T92" fmla="*/ 16293 w 1926"/>
                <a:gd name="T93" fmla="*/ 18720 h 1952"/>
                <a:gd name="T94" fmla="*/ 14436 w 1926"/>
                <a:gd name="T95" fmla="*/ 20620 h 1952"/>
                <a:gd name="T96" fmla="*/ 6430 w 1926"/>
                <a:gd name="T97" fmla="*/ 19318 h 1952"/>
                <a:gd name="T98" fmla="*/ 8204 w 1926"/>
                <a:gd name="T99" fmla="*/ 17360 h 1952"/>
                <a:gd name="T100" fmla="*/ 8246 w 1926"/>
                <a:gd name="T101" fmla="*/ 15660 h 1952"/>
                <a:gd name="T102" fmla="*/ 6049 w 1926"/>
                <a:gd name="T103" fmla="*/ 15546 h 1952"/>
                <a:gd name="T104" fmla="*/ 5660 w 1926"/>
                <a:gd name="T105" fmla="*/ 15408 h 1952"/>
                <a:gd name="T106" fmla="*/ 3886 w 1926"/>
                <a:gd name="T107" fmla="*/ 15357 h 1952"/>
                <a:gd name="T108" fmla="*/ 0 w 1926"/>
                <a:gd name="T109" fmla="*/ 11985 h 1952"/>
                <a:gd name="T110" fmla="*/ 647 w 1926"/>
                <a:gd name="T111" fmla="*/ 10211 h 1952"/>
                <a:gd name="T112" fmla="*/ 6571 w 1926"/>
                <a:gd name="T113" fmla="*/ 10121 h 1952"/>
                <a:gd name="T114" fmla="*/ 6773 w 1926"/>
                <a:gd name="T115" fmla="*/ 2430 h 1952"/>
                <a:gd name="T116" fmla="*/ 8469 w 1926"/>
                <a:gd name="T117" fmla="*/ 0 h 1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26"/>
                <a:gd name="T178" fmla="*/ 0 h 1952"/>
                <a:gd name="T179" fmla="*/ 1926 w 1926"/>
                <a:gd name="T180" fmla="*/ 1952 h 1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26" h="1952">
                  <a:moveTo>
                    <a:pt x="448" y="0"/>
                  </a:moveTo>
                  <a:lnTo>
                    <a:pt x="634" y="89"/>
                  </a:lnTo>
                  <a:lnTo>
                    <a:pt x="505" y="520"/>
                  </a:lnTo>
                  <a:lnTo>
                    <a:pt x="880" y="631"/>
                  </a:lnTo>
                  <a:lnTo>
                    <a:pt x="900" y="610"/>
                  </a:lnTo>
                  <a:lnTo>
                    <a:pt x="912" y="586"/>
                  </a:lnTo>
                  <a:lnTo>
                    <a:pt x="925" y="580"/>
                  </a:lnTo>
                  <a:lnTo>
                    <a:pt x="933" y="566"/>
                  </a:lnTo>
                  <a:lnTo>
                    <a:pt x="1065" y="569"/>
                  </a:lnTo>
                  <a:lnTo>
                    <a:pt x="1089" y="578"/>
                  </a:lnTo>
                  <a:lnTo>
                    <a:pt x="1113" y="586"/>
                  </a:lnTo>
                  <a:lnTo>
                    <a:pt x="1137" y="581"/>
                  </a:lnTo>
                  <a:lnTo>
                    <a:pt x="1176" y="422"/>
                  </a:lnTo>
                  <a:lnTo>
                    <a:pt x="1606" y="424"/>
                  </a:lnTo>
                  <a:lnTo>
                    <a:pt x="1677" y="404"/>
                  </a:lnTo>
                  <a:lnTo>
                    <a:pt x="1756" y="391"/>
                  </a:lnTo>
                  <a:lnTo>
                    <a:pt x="1882" y="388"/>
                  </a:lnTo>
                  <a:lnTo>
                    <a:pt x="1887" y="395"/>
                  </a:lnTo>
                  <a:lnTo>
                    <a:pt x="1926" y="394"/>
                  </a:lnTo>
                  <a:lnTo>
                    <a:pt x="1926" y="410"/>
                  </a:lnTo>
                  <a:lnTo>
                    <a:pt x="1914" y="419"/>
                  </a:lnTo>
                  <a:lnTo>
                    <a:pt x="1903" y="434"/>
                  </a:lnTo>
                  <a:lnTo>
                    <a:pt x="1890" y="436"/>
                  </a:lnTo>
                  <a:lnTo>
                    <a:pt x="1864" y="466"/>
                  </a:lnTo>
                  <a:lnTo>
                    <a:pt x="1855" y="467"/>
                  </a:lnTo>
                  <a:lnTo>
                    <a:pt x="1768" y="562"/>
                  </a:lnTo>
                  <a:lnTo>
                    <a:pt x="1219" y="566"/>
                  </a:lnTo>
                  <a:lnTo>
                    <a:pt x="1206" y="574"/>
                  </a:lnTo>
                  <a:lnTo>
                    <a:pt x="1197" y="620"/>
                  </a:lnTo>
                  <a:lnTo>
                    <a:pt x="1261" y="647"/>
                  </a:lnTo>
                  <a:lnTo>
                    <a:pt x="1356" y="682"/>
                  </a:lnTo>
                  <a:lnTo>
                    <a:pt x="1354" y="736"/>
                  </a:lnTo>
                  <a:lnTo>
                    <a:pt x="1335" y="775"/>
                  </a:lnTo>
                  <a:lnTo>
                    <a:pt x="1314" y="793"/>
                  </a:lnTo>
                  <a:lnTo>
                    <a:pt x="1281" y="809"/>
                  </a:lnTo>
                  <a:lnTo>
                    <a:pt x="1225" y="830"/>
                  </a:lnTo>
                  <a:lnTo>
                    <a:pt x="1167" y="842"/>
                  </a:lnTo>
                  <a:lnTo>
                    <a:pt x="1089" y="838"/>
                  </a:lnTo>
                  <a:lnTo>
                    <a:pt x="843" y="802"/>
                  </a:lnTo>
                  <a:lnTo>
                    <a:pt x="736" y="953"/>
                  </a:lnTo>
                  <a:lnTo>
                    <a:pt x="738" y="964"/>
                  </a:lnTo>
                  <a:lnTo>
                    <a:pt x="642" y="940"/>
                  </a:lnTo>
                  <a:lnTo>
                    <a:pt x="678" y="1195"/>
                  </a:lnTo>
                  <a:lnTo>
                    <a:pt x="844" y="1222"/>
                  </a:lnTo>
                  <a:lnTo>
                    <a:pt x="721" y="1543"/>
                  </a:lnTo>
                  <a:lnTo>
                    <a:pt x="918" y="1606"/>
                  </a:lnTo>
                  <a:lnTo>
                    <a:pt x="862" y="1772"/>
                  </a:lnTo>
                  <a:lnTo>
                    <a:pt x="764" y="1952"/>
                  </a:lnTo>
                  <a:lnTo>
                    <a:pt x="340" y="1828"/>
                  </a:lnTo>
                  <a:lnTo>
                    <a:pt x="434" y="1644"/>
                  </a:lnTo>
                  <a:lnTo>
                    <a:pt x="436" y="1482"/>
                  </a:lnTo>
                  <a:lnTo>
                    <a:pt x="320" y="1472"/>
                  </a:lnTo>
                  <a:lnTo>
                    <a:pt x="300" y="1458"/>
                  </a:lnTo>
                  <a:lnTo>
                    <a:pt x="206" y="1454"/>
                  </a:lnTo>
                  <a:lnTo>
                    <a:pt x="0" y="1134"/>
                  </a:lnTo>
                  <a:lnTo>
                    <a:pt x="34" y="966"/>
                  </a:lnTo>
                  <a:lnTo>
                    <a:pt x="348" y="958"/>
                  </a:lnTo>
                  <a:lnTo>
                    <a:pt x="358" y="23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3" name="Freeform 286"/>
            <p:cNvSpPr>
              <a:spLocks/>
            </p:cNvSpPr>
            <p:nvPr/>
          </p:nvSpPr>
          <p:spPr bwMode="auto">
            <a:xfrm>
              <a:off x="4249" y="1746"/>
              <a:ext cx="676" cy="371"/>
            </a:xfrm>
            <a:custGeom>
              <a:avLst/>
              <a:gdLst>
                <a:gd name="T0" fmla="*/ 0 w 762"/>
                <a:gd name="T1" fmla="*/ 103 h 416"/>
                <a:gd name="T2" fmla="*/ 11 w 762"/>
                <a:gd name="T3" fmla="*/ 82 h 416"/>
                <a:gd name="T4" fmla="*/ 28 w 762"/>
                <a:gd name="T5" fmla="*/ 62 h 416"/>
                <a:gd name="T6" fmla="*/ 46 w 762"/>
                <a:gd name="T7" fmla="*/ 45 h 416"/>
                <a:gd name="T8" fmla="*/ 102 w 762"/>
                <a:gd name="T9" fmla="*/ 23 h 416"/>
                <a:gd name="T10" fmla="*/ 157 w 762"/>
                <a:gd name="T11" fmla="*/ 9 h 416"/>
                <a:gd name="T12" fmla="*/ 275 w 762"/>
                <a:gd name="T13" fmla="*/ 0 h 416"/>
                <a:gd name="T14" fmla="*/ 275 w 762"/>
                <a:gd name="T15" fmla="*/ 36 h 416"/>
                <a:gd name="T16" fmla="*/ 266 w 762"/>
                <a:gd name="T17" fmla="*/ 52 h 416"/>
                <a:gd name="T18" fmla="*/ 254 w 762"/>
                <a:gd name="T19" fmla="*/ 56 h 416"/>
                <a:gd name="T20" fmla="*/ 244 w 762"/>
                <a:gd name="T21" fmla="*/ 82 h 416"/>
                <a:gd name="T22" fmla="*/ 239 w 762"/>
                <a:gd name="T23" fmla="*/ 131 h 416"/>
                <a:gd name="T24" fmla="*/ 244 w 762"/>
                <a:gd name="T25" fmla="*/ 143 h 416"/>
                <a:gd name="T26" fmla="*/ 256 w 762"/>
                <a:gd name="T27" fmla="*/ 144 h 416"/>
                <a:gd name="T28" fmla="*/ 270 w 762"/>
                <a:gd name="T29" fmla="*/ 149 h 416"/>
                <a:gd name="T30" fmla="*/ 291 w 762"/>
                <a:gd name="T31" fmla="*/ 158 h 416"/>
                <a:gd name="T32" fmla="*/ 262 w 762"/>
                <a:gd name="T33" fmla="*/ 160 h 416"/>
                <a:gd name="T34" fmla="*/ 256 w 762"/>
                <a:gd name="T35" fmla="*/ 161 h 416"/>
                <a:gd name="T36" fmla="*/ 212 w 762"/>
                <a:gd name="T37" fmla="*/ 161 h 416"/>
                <a:gd name="T38" fmla="*/ 151 w 762"/>
                <a:gd name="T39" fmla="*/ 126 h 416"/>
                <a:gd name="T40" fmla="*/ 28 w 762"/>
                <a:gd name="T41" fmla="*/ 114 h 416"/>
                <a:gd name="T42" fmla="*/ 0 w 762"/>
                <a:gd name="T43" fmla="*/ 103 h 4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2"/>
                <a:gd name="T67" fmla="*/ 0 h 416"/>
                <a:gd name="T68" fmla="*/ 762 w 762"/>
                <a:gd name="T69" fmla="*/ 416 h 4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2" h="416">
                  <a:moveTo>
                    <a:pt x="0" y="259"/>
                  </a:moveTo>
                  <a:lnTo>
                    <a:pt x="28" y="206"/>
                  </a:lnTo>
                  <a:lnTo>
                    <a:pt x="73" y="158"/>
                  </a:lnTo>
                  <a:lnTo>
                    <a:pt x="121" y="113"/>
                  </a:lnTo>
                  <a:cubicBezTo>
                    <a:pt x="153" y="96"/>
                    <a:pt x="220" y="71"/>
                    <a:pt x="268" y="56"/>
                  </a:cubicBezTo>
                  <a:cubicBezTo>
                    <a:pt x="316" y="41"/>
                    <a:pt x="333" y="30"/>
                    <a:pt x="407" y="21"/>
                  </a:cubicBezTo>
                  <a:lnTo>
                    <a:pt x="713" y="0"/>
                  </a:lnTo>
                  <a:lnTo>
                    <a:pt x="713" y="90"/>
                  </a:lnTo>
                  <a:cubicBezTo>
                    <a:pt x="710" y="112"/>
                    <a:pt x="702" y="121"/>
                    <a:pt x="694" y="130"/>
                  </a:cubicBezTo>
                  <a:cubicBezTo>
                    <a:pt x="685" y="139"/>
                    <a:pt x="671" y="130"/>
                    <a:pt x="661" y="142"/>
                  </a:cubicBezTo>
                  <a:cubicBezTo>
                    <a:pt x="650" y="155"/>
                    <a:pt x="642" y="175"/>
                    <a:pt x="635" y="205"/>
                  </a:cubicBezTo>
                  <a:lnTo>
                    <a:pt x="622" y="326"/>
                  </a:lnTo>
                  <a:lnTo>
                    <a:pt x="635" y="356"/>
                  </a:lnTo>
                  <a:lnTo>
                    <a:pt x="671" y="359"/>
                  </a:lnTo>
                  <a:lnTo>
                    <a:pt x="703" y="371"/>
                  </a:lnTo>
                  <a:cubicBezTo>
                    <a:pt x="718" y="377"/>
                    <a:pt x="762" y="390"/>
                    <a:pt x="759" y="395"/>
                  </a:cubicBezTo>
                  <a:lnTo>
                    <a:pt x="684" y="398"/>
                  </a:lnTo>
                  <a:lnTo>
                    <a:pt x="668" y="404"/>
                  </a:lnTo>
                  <a:cubicBezTo>
                    <a:pt x="645" y="404"/>
                    <a:pt x="596" y="416"/>
                    <a:pt x="550" y="401"/>
                  </a:cubicBezTo>
                  <a:cubicBezTo>
                    <a:pt x="505" y="386"/>
                    <a:pt x="474" y="333"/>
                    <a:pt x="394" y="314"/>
                  </a:cubicBezTo>
                  <a:lnTo>
                    <a:pt x="75" y="28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4" name="Freeform 287"/>
            <p:cNvSpPr>
              <a:spLocks/>
            </p:cNvSpPr>
            <p:nvPr/>
          </p:nvSpPr>
          <p:spPr bwMode="auto">
            <a:xfrm>
              <a:off x="4140" y="2009"/>
              <a:ext cx="874" cy="419"/>
            </a:xfrm>
            <a:custGeom>
              <a:avLst/>
              <a:gdLst>
                <a:gd name="T0" fmla="*/ 3176 w 606"/>
                <a:gd name="T1" fmla="*/ 0 h 312"/>
                <a:gd name="T2" fmla="*/ 3176 w 606"/>
                <a:gd name="T3" fmla="*/ 1355 h 312"/>
                <a:gd name="T4" fmla="*/ 3297 w 606"/>
                <a:gd name="T5" fmla="*/ 1477 h 312"/>
                <a:gd name="T6" fmla="*/ 3297 w 606"/>
                <a:gd name="T7" fmla="*/ 1605 h 312"/>
                <a:gd name="T8" fmla="*/ 2925 w 606"/>
                <a:gd name="T9" fmla="*/ 1716 h 312"/>
                <a:gd name="T10" fmla="*/ 476 w 606"/>
                <a:gd name="T11" fmla="*/ 1757 h 312"/>
                <a:gd name="T12" fmla="*/ 39 w 606"/>
                <a:gd name="T13" fmla="*/ 1971 h 312"/>
                <a:gd name="T14" fmla="*/ 381 w 606"/>
                <a:gd name="T15" fmla="*/ 2323 h 312"/>
                <a:gd name="T16" fmla="*/ 524 w 606"/>
                <a:gd name="T17" fmla="*/ 2664 h 312"/>
                <a:gd name="T18" fmla="*/ 2766 w 606"/>
                <a:gd name="T19" fmla="*/ 2752 h 312"/>
                <a:gd name="T20" fmla="*/ 5319 w 606"/>
                <a:gd name="T21" fmla="*/ 2961 h 312"/>
                <a:gd name="T22" fmla="*/ 6552 w 606"/>
                <a:gd name="T23" fmla="*/ 3046 h 312"/>
                <a:gd name="T24" fmla="*/ 6660 w 606"/>
                <a:gd name="T25" fmla="*/ 3176 h 312"/>
                <a:gd name="T26" fmla="*/ 8307 w 606"/>
                <a:gd name="T27" fmla="*/ 3109 h 312"/>
                <a:gd name="T28" fmla="*/ 8607 w 606"/>
                <a:gd name="T29" fmla="*/ 3214 h 312"/>
                <a:gd name="T30" fmla="*/ 10074 w 606"/>
                <a:gd name="T31" fmla="*/ 3235 h 312"/>
                <a:gd name="T32" fmla="*/ 10485 w 606"/>
                <a:gd name="T33" fmla="*/ 3301 h 312"/>
                <a:gd name="T34" fmla="*/ 11349 w 606"/>
                <a:gd name="T35" fmla="*/ 3282 h 312"/>
                <a:gd name="T36" fmla="*/ 10625 w 606"/>
                <a:gd name="T37" fmla="*/ 2182 h 312"/>
                <a:gd name="T38" fmla="*/ 10446 w 606"/>
                <a:gd name="T39" fmla="*/ 1843 h 312"/>
                <a:gd name="T40" fmla="*/ 10299 w 606"/>
                <a:gd name="T41" fmla="*/ 1146 h 312"/>
                <a:gd name="T42" fmla="*/ 10155 w 606"/>
                <a:gd name="T43" fmla="*/ 764 h 312"/>
                <a:gd name="T44" fmla="*/ 9217 w 606"/>
                <a:gd name="T45" fmla="*/ 779 h 312"/>
                <a:gd name="T46" fmla="*/ 8343 w 606"/>
                <a:gd name="T47" fmla="*/ 826 h 312"/>
                <a:gd name="T48" fmla="*/ 7531 w 606"/>
                <a:gd name="T49" fmla="*/ 714 h 312"/>
                <a:gd name="T50" fmla="*/ 6660 w 606"/>
                <a:gd name="T51" fmla="*/ 341 h 312"/>
                <a:gd name="T52" fmla="*/ 5997 w 606"/>
                <a:gd name="T53" fmla="*/ 164 h 312"/>
                <a:gd name="T54" fmla="*/ 5511 w 606"/>
                <a:gd name="T55" fmla="*/ 153 h 312"/>
                <a:gd name="T56" fmla="*/ 4233 w 606"/>
                <a:gd name="T57" fmla="*/ 64 h 312"/>
                <a:gd name="T58" fmla="*/ 3176 w 606"/>
                <a:gd name="T59" fmla="*/ 0 h 3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6"/>
                <a:gd name="T91" fmla="*/ 0 h 312"/>
                <a:gd name="T92" fmla="*/ 606 w 606"/>
                <a:gd name="T93" fmla="*/ 312 h 3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6" h="312">
                  <a:moveTo>
                    <a:pt x="170" y="0"/>
                  </a:moveTo>
                  <a:lnTo>
                    <a:pt x="170" y="128"/>
                  </a:lnTo>
                  <a:lnTo>
                    <a:pt x="176" y="140"/>
                  </a:lnTo>
                  <a:lnTo>
                    <a:pt x="176" y="152"/>
                  </a:lnTo>
                  <a:cubicBezTo>
                    <a:pt x="173" y="156"/>
                    <a:pt x="181" y="160"/>
                    <a:pt x="156" y="162"/>
                  </a:cubicBezTo>
                  <a:cubicBezTo>
                    <a:pt x="131" y="164"/>
                    <a:pt x="52" y="162"/>
                    <a:pt x="26" y="166"/>
                  </a:cubicBezTo>
                  <a:cubicBezTo>
                    <a:pt x="0" y="170"/>
                    <a:pt x="4" y="178"/>
                    <a:pt x="2" y="186"/>
                  </a:cubicBezTo>
                  <a:cubicBezTo>
                    <a:pt x="0" y="194"/>
                    <a:pt x="34" y="212"/>
                    <a:pt x="20" y="220"/>
                  </a:cubicBezTo>
                  <a:lnTo>
                    <a:pt x="28" y="252"/>
                  </a:lnTo>
                  <a:lnTo>
                    <a:pt x="148" y="260"/>
                  </a:lnTo>
                  <a:lnTo>
                    <a:pt x="284" y="280"/>
                  </a:lnTo>
                  <a:lnTo>
                    <a:pt x="350" y="288"/>
                  </a:lnTo>
                  <a:lnTo>
                    <a:pt x="356" y="300"/>
                  </a:lnTo>
                  <a:lnTo>
                    <a:pt x="444" y="294"/>
                  </a:lnTo>
                  <a:lnTo>
                    <a:pt x="460" y="304"/>
                  </a:lnTo>
                  <a:lnTo>
                    <a:pt x="538" y="306"/>
                  </a:lnTo>
                  <a:lnTo>
                    <a:pt x="560" y="312"/>
                  </a:lnTo>
                  <a:lnTo>
                    <a:pt x="606" y="310"/>
                  </a:lnTo>
                  <a:lnTo>
                    <a:pt x="568" y="206"/>
                  </a:lnTo>
                  <a:cubicBezTo>
                    <a:pt x="560" y="183"/>
                    <a:pt x="561" y="190"/>
                    <a:pt x="558" y="174"/>
                  </a:cubicBezTo>
                  <a:cubicBezTo>
                    <a:pt x="555" y="158"/>
                    <a:pt x="553" y="125"/>
                    <a:pt x="550" y="108"/>
                  </a:cubicBezTo>
                  <a:cubicBezTo>
                    <a:pt x="547" y="91"/>
                    <a:pt x="552" y="78"/>
                    <a:pt x="542" y="72"/>
                  </a:cubicBezTo>
                  <a:cubicBezTo>
                    <a:pt x="531" y="65"/>
                    <a:pt x="508" y="72"/>
                    <a:pt x="492" y="74"/>
                  </a:cubicBezTo>
                  <a:cubicBezTo>
                    <a:pt x="476" y="75"/>
                    <a:pt x="461" y="79"/>
                    <a:pt x="446" y="78"/>
                  </a:cubicBezTo>
                  <a:cubicBezTo>
                    <a:pt x="431" y="77"/>
                    <a:pt x="417" y="76"/>
                    <a:pt x="402" y="68"/>
                  </a:cubicBezTo>
                  <a:cubicBezTo>
                    <a:pt x="387" y="60"/>
                    <a:pt x="370" y="41"/>
                    <a:pt x="356" y="32"/>
                  </a:cubicBezTo>
                  <a:lnTo>
                    <a:pt x="320" y="16"/>
                  </a:lnTo>
                  <a:lnTo>
                    <a:pt x="294" y="14"/>
                  </a:lnTo>
                  <a:lnTo>
                    <a:pt x="226" y="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" name="Freeform 288"/>
            <p:cNvSpPr>
              <a:spLocks/>
            </p:cNvSpPr>
            <p:nvPr/>
          </p:nvSpPr>
          <p:spPr bwMode="auto">
            <a:xfrm>
              <a:off x="4515" y="2676"/>
              <a:ext cx="335" cy="650"/>
            </a:xfrm>
            <a:custGeom>
              <a:avLst/>
              <a:gdLst>
                <a:gd name="T0" fmla="*/ 0 w 378"/>
                <a:gd name="T1" fmla="*/ 76 h 729"/>
                <a:gd name="T2" fmla="*/ 22 w 378"/>
                <a:gd name="T3" fmla="*/ 128 h 729"/>
                <a:gd name="T4" fmla="*/ 39 w 378"/>
                <a:gd name="T5" fmla="*/ 144 h 729"/>
                <a:gd name="T6" fmla="*/ 45 w 378"/>
                <a:gd name="T7" fmla="*/ 186 h 729"/>
                <a:gd name="T8" fmla="*/ 74 w 378"/>
                <a:gd name="T9" fmla="*/ 231 h 729"/>
                <a:gd name="T10" fmla="*/ 93 w 378"/>
                <a:gd name="T11" fmla="*/ 267 h 729"/>
                <a:gd name="T12" fmla="*/ 92 w 378"/>
                <a:gd name="T13" fmla="*/ 276 h 729"/>
                <a:gd name="T14" fmla="*/ 96 w 378"/>
                <a:gd name="T15" fmla="*/ 278 h 729"/>
                <a:gd name="T16" fmla="*/ 96 w 378"/>
                <a:gd name="T17" fmla="*/ 291 h 729"/>
                <a:gd name="T18" fmla="*/ 102 w 378"/>
                <a:gd name="T19" fmla="*/ 283 h 729"/>
                <a:gd name="T20" fmla="*/ 107 w 378"/>
                <a:gd name="T21" fmla="*/ 283 h 729"/>
                <a:gd name="T22" fmla="*/ 126 w 378"/>
                <a:gd name="T23" fmla="*/ 263 h 729"/>
                <a:gd name="T24" fmla="*/ 126 w 378"/>
                <a:gd name="T25" fmla="*/ 233 h 729"/>
                <a:gd name="T26" fmla="*/ 132 w 378"/>
                <a:gd name="T27" fmla="*/ 225 h 729"/>
                <a:gd name="T28" fmla="*/ 133 w 378"/>
                <a:gd name="T29" fmla="*/ 208 h 729"/>
                <a:gd name="T30" fmla="*/ 135 w 378"/>
                <a:gd name="T31" fmla="*/ 197 h 729"/>
                <a:gd name="T32" fmla="*/ 137 w 378"/>
                <a:gd name="T33" fmla="*/ 167 h 729"/>
                <a:gd name="T34" fmla="*/ 142 w 378"/>
                <a:gd name="T35" fmla="*/ 160 h 729"/>
                <a:gd name="T36" fmla="*/ 143 w 378"/>
                <a:gd name="T37" fmla="*/ 137 h 729"/>
                <a:gd name="T38" fmla="*/ 137 w 378"/>
                <a:gd name="T39" fmla="*/ 115 h 729"/>
                <a:gd name="T40" fmla="*/ 126 w 378"/>
                <a:gd name="T41" fmla="*/ 68 h 729"/>
                <a:gd name="T42" fmla="*/ 107 w 378"/>
                <a:gd name="T43" fmla="*/ 19 h 729"/>
                <a:gd name="T44" fmla="*/ 107 w 378"/>
                <a:gd name="T45" fmla="*/ 0 h 729"/>
                <a:gd name="T46" fmla="*/ 82 w 378"/>
                <a:gd name="T47" fmla="*/ 17 h 729"/>
                <a:gd name="T48" fmla="*/ 80 w 378"/>
                <a:gd name="T49" fmla="*/ 47 h 729"/>
                <a:gd name="T50" fmla="*/ 63 w 378"/>
                <a:gd name="T51" fmla="*/ 62 h 729"/>
                <a:gd name="T52" fmla="*/ 45 w 378"/>
                <a:gd name="T53" fmla="*/ 68 h 729"/>
                <a:gd name="T54" fmla="*/ 19 w 378"/>
                <a:gd name="T55" fmla="*/ 66 h 729"/>
                <a:gd name="T56" fmla="*/ 12 w 378"/>
                <a:gd name="T57" fmla="*/ 70 h 729"/>
                <a:gd name="T58" fmla="*/ 13 w 378"/>
                <a:gd name="T59" fmla="*/ 76 h 729"/>
                <a:gd name="T60" fmla="*/ 0 w 378"/>
                <a:gd name="T61" fmla="*/ 76 h 7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8"/>
                <a:gd name="T94" fmla="*/ 0 h 729"/>
                <a:gd name="T95" fmla="*/ 378 w 378"/>
                <a:gd name="T96" fmla="*/ 729 h 7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8" h="729">
                  <a:moveTo>
                    <a:pt x="0" y="190"/>
                  </a:moveTo>
                  <a:lnTo>
                    <a:pt x="59" y="318"/>
                  </a:lnTo>
                  <a:cubicBezTo>
                    <a:pt x="75" y="346"/>
                    <a:pt x="91" y="337"/>
                    <a:pt x="101" y="361"/>
                  </a:cubicBezTo>
                  <a:cubicBezTo>
                    <a:pt x="112" y="384"/>
                    <a:pt x="98" y="416"/>
                    <a:pt x="122" y="465"/>
                  </a:cubicBezTo>
                  <a:lnTo>
                    <a:pt x="194" y="578"/>
                  </a:lnTo>
                  <a:lnTo>
                    <a:pt x="243" y="669"/>
                  </a:lnTo>
                  <a:lnTo>
                    <a:pt x="240" y="691"/>
                  </a:lnTo>
                  <a:lnTo>
                    <a:pt x="254" y="697"/>
                  </a:lnTo>
                  <a:lnTo>
                    <a:pt x="253" y="729"/>
                  </a:lnTo>
                  <a:lnTo>
                    <a:pt x="269" y="709"/>
                  </a:lnTo>
                  <a:lnTo>
                    <a:pt x="284" y="705"/>
                  </a:lnTo>
                  <a:cubicBezTo>
                    <a:pt x="293" y="697"/>
                    <a:pt x="323" y="679"/>
                    <a:pt x="331" y="660"/>
                  </a:cubicBezTo>
                  <a:cubicBezTo>
                    <a:pt x="339" y="639"/>
                    <a:pt x="327" y="599"/>
                    <a:pt x="331" y="583"/>
                  </a:cubicBezTo>
                  <a:lnTo>
                    <a:pt x="347" y="562"/>
                  </a:lnTo>
                  <a:lnTo>
                    <a:pt x="350" y="520"/>
                  </a:lnTo>
                  <a:lnTo>
                    <a:pt x="355" y="493"/>
                  </a:lnTo>
                  <a:lnTo>
                    <a:pt x="362" y="420"/>
                  </a:lnTo>
                  <a:lnTo>
                    <a:pt x="370" y="402"/>
                  </a:lnTo>
                  <a:cubicBezTo>
                    <a:pt x="371" y="390"/>
                    <a:pt x="378" y="363"/>
                    <a:pt x="376" y="345"/>
                  </a:cubicBezTo>
                  <a:cubicBezTo>
                    <a:pt x="376" y="327"/>
                    <a:pt x="368" y="319"/>
                    <a:pt x="360" y="289"/>
                  </a:cubicBezTo>
                  <a:lnTo>
                    <a:pt x="331" y="167"/>
                  </a:lnTo>
                  <a:lnTo>
                    <a:pt x="284" y="47"/>
                  </a:lnTo>
                  <a:lnTo>
                    <a:pt x="284" y="0"/>
                  </a:lnTo>
                  <a:lnTo>
                    <a:pt x="214" y="42"/>
                  </a:lnTo>
                  <a:cubicBezTo>
                    <a:pt x="202" y="61"/>
                    <a:pt x="218" y="98"/>
                    <a:pt x="210" y="117"/>
                  </a:cubicBezTo>
                  <a:cubicBezTo>
                    <a:pt x="196" y="137"/>
                    <a:pt x="182" y="140"/>
                    <a:pt x="165" y="154"/>
                  </a:cubicBezTo>
                  <a:lnTo>
                    <a:pt x="116" y="167"/>
                  </a:lnTo>
                  <a:lnTo>
                    <a:pt x="52" y="165"/>
                  </a:lnTo>
                  <a:lnTo>
                    <a:pt x="31" y="174"/>
                  </a:lnTo>
                  <a:lnTo>
                    <a:pt x="34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" name="Freeform 289"/>
            <p:cNvSpPr>
              <a:spLocks/>
            </p:cNvSpPr>
            <p:nvPr/>
          </p:nvSpPr>
          <p:spPr bwMode="auto">
            <a:xfrm>
              <a:off x="4098" y="1319"/>
              <a:ext cx="807" cy="315"/>
            </a:xfrm>
            <a:custGeom>
              <a:avLst/>
              <a:gdLst>
                <a:gd name="T0" fmla="*/ 45 w 911"/>
                <a:gd name="T1" fmla="*/ 7 h 353"/>
                <a:gd name="T2" fmla="*/ 223 w 911"/>
                <a:gd name="T3" fmla="*/ 7 h 353"/>
                <a:gd name="T4" fmla="*/ 223 w 911"/>
                <a:gd name="T5" fmla="*/ 39 h 353"/>
                <a:gd name="T6" fmla="*/ 326 w 911"/>
                <a:gd name="T7" fmla="*/ 80 h 353"/>
                <a:gd name="T8" fmla="*/ 342 w 911"/>
                <a:gd name="T9" fmla="*/ 101 h 353"/>
                <a:gd name="T10" fmla="*/ 338 w 911"/>
                <a:gd name="T11" fmla="*/ 129 h 353"/>
                <a:gd name="T12" fmla="*/ 326 w 911"/>
                <a:gd name="T13" fmla="*/ 142 h 353"/>
                <a:gd name="T14" fmla="*/ 186 w 911"/>
                <a:gd name="T15" fmla="*/ 142 h 353"/>
                <a:gd name="T16" fmla="*/ 123 w 911"/>
                <a:gd name="T17" fmla="*/ 118 h 353"/>
                <a:gd name="T18" fmla="*/ 103 w 911"/>
                <a:gd name="T19" fmla="*/ 109 h 353"/>
                <a:gd name="T20" fmla="*/ 84 w 911"/>
                <a:gd name="T21" fmla="*/ 102 h 353"/>
                <a:gd name="T22" fmla="*/ 49 w 911"/>
                <a:gd name="T23" fmla="*/ 95 h 353"/>
                <a:gd name="T24" fmla="*/ 50 w 911"/>
                <a:gd name="T25" fmla="*/ 97 h 353"/>
                <a:gd name="T26" fmla="*/ 25 w 911"/>
                <a:gd name="T27" fmla="*/ 79 h 353"/>
                <a:gd name="T28" fmla="*/ 14 w 911"/>
                <a:gd name="T29" fmla="*/ 49 h 353"/>
                <a:gd name="T30" fmla="*/ 13 w 911"/>
                <a:gd name="T31" fmla="*/ 21 h 353"/>
                <a:gd name="T32" fmla="*/ 6 w 911"/>
                <a:gd name="T33" fmla="*/ 4 h 353"/>
                <a:gd name="T34" fmla="*/ 38 w 911"/>
                <a:gd name="T35" fmla="*/ 6 h 353"/>
                <a:gd name="T36" fmla="*/ 45 w 911"/>
                <a:gd name="T37" fmla="*/ 7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1"/>
                <a:gd name="T58" fmla="*/ 0 h 353"/>
                <a:gd name="T59" fmla="*/ 911 w 911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1" h="353">
                  <a:moveTo>
                    <a:pt x="122" y="18"/>
                  </a:moveTo>
                  <a:cubicBezTo>
                    <a:pt x="218" y="20"/>
                    <a:pt x="530" y="3"/>
                    <a:pt x="588" y="18"/>
                  </a:cubicBezTo>
                  <a:lnTo>
                    <a:pt x="588" y="97"/>
                  </a:lnTo>
                  <a:lnTo>
                    <a:pt x="859" y="199"/>
                  </a:lnTo>
                  <a:cubicBezTo>
                    <a:pt x="911" y="225"/>
                    <a:pt x="896" y="231"/>
                    <a:pt x="901" y="250"/>
                  </a:cubicBezTo>
                  <a:cubicBezTo>
                    <a:pt x="904" y="269"/>
                    <a:pt x="895" y="303"/>
                    <a:pt x="888" y="320"/>
                  </a:cubicBezTo>
                  <a:lnTo>
                    <a:pt x="859" y="353"/>
                  </a:lnTo>
                  <a:lnTo>
                    <a:pt x="491" y="353"/>
                  </a:lnTo>
                  <a:cubicBezTo>
                    <a:pt x="402" y="343"/>
                    <a:pt x="362" y="306"/>
                    <a:pt x="325" y="292"/>
                  </a:cubicBezTo>
                  <a:cubicBezTo>
                    <a:pt x="288" y="278"/>
                    <a:pt x="288" y="277"/>
                    <a:pt x="271" y="271"/>
                  </a:cubicBezTo>
                  <a:cubicBezTo>
                    <a:pt x="254" y="265"/>
                    <a:pt x="247" y="259"/>
                    <a:pt x="223" y="253"/>
                  </a:cubicBezTo>
                  <a:cubicBezTo>
                    <a:pt x="199" y="247"/>
                    <a:pt x="142" y="237"/>
                    <a:pt x="127" y="235"/>
                  </a:cubicBezTo>
                  <a:cubicBezTo>
                    <a:pt x="112" y="233"/>
                    <a:pt x="140" y="248"/>
                    <a:pt x="130" y="241"/>
                  </a:cubicBezTo>
                  <a:cubicBezTo>
                    <a:pt x="120" y="234"/>
                    <a:pt x="82" y="215"/>
                    <a:pt x="67" y="196"/>
                  </a:cubicBezTo>
                  <a:cubicBezTo>
                    <a:pt x="52" y="178"/>
                    <a:pt x="42" y="148"/>
                    <a:pt x="37" y="124"/>
                  </a:cubicBezTo>
                  <a:cubicBezTo>
                    <a:pt x="33" y="100"/>
                    <a:pt x="37" y="71"/>
                    <a:pt x="34" y="51"/>
                  </a:cubicBezTo>
                  <a:cubicBezTo>
                    <a:pt x="31" y="32"/>
                    <a:pt x="0" y="12"/>
                    <a:pt x="15" y="6"/>
                  </a:cubicBezTo>
                  <a:cubicBezTo>
                    <a:pt x="26" y="0"/>
                    <a:pt x="81" y="14"/>
                    <a:pt x="99" y="15"/>
                  </a:cubicBezTo>
                  <a:cubicBezTo>
                    <a:pt x="117" y="17"/>
                    <a:pt x="117" y="18"/>
                    <a:pt x="122" y="18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" name="Freeform 290"/>
            <p:cNvSpPr>
              <a:spLocks/>
            </p:cNvSpPr>
            <p:nvPr/>
          </p:nvSpPr>
          <p:spPr bwMode="auto">
            <a:xfrm>
              <a:off x="2080" y="1786"/>
              <a:ext cx="1905" cy="609"/>
            </a:xfrm>
            <a:custGeom>
              <a:avLst/>
              <a:gdLst>
                <a:gd name="T0" fmla="*/ 2287 w 1320"/>
                <a:gd name="T1" fmla="*/ 777 h 453"/>
                <a:gd name="T2" fmla="*/ 0 w 1320"/>
                <a:gd name="T3" fmla="*/ 4193 h 453"/>
                <a:gd name="T4" fmla="*/ 3670 w 1320"/>
                <a:gd name="T5" fmla="*/ 4834 h 453"/>
                <a:gd name="T6" fmla="*/ 4198 w 1320"/>
                <a:gd name="T7" fmla="*/ 3966 h 453"/>
                <a:gd name="T8" fmla="*/ 11003 w 1320"/>
                <a:gd name="T9" fmla="*/ 4715 h 453"/>
                <a:gd name="T10" fmla="*/ 11030 w 1320"/>
                <a:gd name="T11" fmla="*/ 4239 h 453"/>
                <a:gd name="T12" fmla="*/ 11707 w 1320"/>
                <a:gd name="T13" fmla="*/ 4063 h 453"/>
                <a:gd name="T14" fmla="*/ 13234 w 1320"/>
                <a:gd name="T15" fmla="*/ 3753 h 453"/>
                <a:gd name="T16" fmla="*/ 14644 w 1320"/>
                <a:gd name="T17" fmla="*/ 3786 h 453"/>
                <a:gd name="T18" fmla="*/ 14692 w 1320"/>
                <a:gd name="T19" fmla="*/ 3725 h 453"/>
                <a:gd name="T20" fmla="*/ 16387 w 1320"/>
                <a:gd name="T21" fmla="*/ 3716 h 453"/>
                <a:gd name="T22" fmla="*/ 16387 w 1320"/>
                <a:gd name="T23" fmla="*/ 4704 h 453"/>
                <a:gd name="T24" fmla="*/ 18802 w 1320"/>
                <a:gd name="T25" fmla="*/ 4680 h 453"/>
                <a:gd name="T26" fmla="*/ 19653 w 1320"/>
                <a:gd name="T27" fmla="*/ 4129 h 453"/>
                <a:gd name="T28" fmla="*/ 21359 w 1320"/>
                <a:gd name="T29" fmla="*/ 4145 h 453"/>
                <a:gd name="T30" fmla="*/ 21623 w 1320"/>
                <a:gd name="T31" fmla="*/ 3716 h 453"/>
                <a:gd name="T32" fmla="*/ 22300 w 1320"/>
                <a:gd name="T33" fmla="*/ 3716 h 453"/>
                <a:gd name="T34" fmla="*/ 22750 w 1320"/>
                <a:gd name="T35" fmla="*/ 3585 h 453"/>
                <a:gd name="T36" fmla="*/ 22808 w 1320"/>
                <a:gd name="T37" fmla="*/ 3263 h 453"/>
                <a:gd name="T38" fmla="*/ 20043 w 1320"/>
                <a:gd name="T39" fmla="*/ 1858 h 453"/>
                <a:gd name="T40" fmla="*/ 19715 w 1320"/>
                <a:gd name="T41" fmla="*/ 1795 h 453"/>
                <a:gd name="T42" fmla="*/ 19705 w 1320"/>
                <a:gd name="T43" fmla="*/ 1573 h 453"/>
                <a:gd name="T44" fmla="*/ 19920 w 1320"/>
                <a:gd name="T45" fmla="*/ 1543 h 453"/>
                <a:gd name="T46" fmla="*/ 20597 w 1320"/>
                <a:gd name="T47" fmla="*/ 1795 h 453"/>
                <a:gd name="T48" fmla="*/ 23000 w 1320"/>
                <a:gd name="T49" fmla="*/ 2724 h 453"/>
                <a:gd name="T50" fmla="*/ 23196 w 1320"/>
                <a:gd name="T51" fmla="*/ 2764 h 453"/>
                <a:gd name="T52" fmla="*/ 23563 w 1320"/>
                <a:gd name="T53" fmla="*/ 2764 h 453"/>
                <a:gd name="T54" fmla="*/ 23686 w 1320"/>
                <a:gd name="T55" fmla="*/ 2694 h 453"/>
                <a:gd name="T56" fmla="*/ 24748 w 1320"/>
                <a:gd name="T57" fmla="*/ 2729 h 453"/>
                <a:gd name="T58" fmla="*/ 24834 w 1320"/>
                <a:gd name="T59" fmla="*/ 2626 h 453"/>
                <a:gd name="T60" fmla="*/ 24723 w 1320"/>
                <a:gd name="T61" fmla="*/ 2540 h 453"/>
                <a:gd name="T62" fmla="*/ 24560 w 1320"/>
                <a:gd name="T63" fmla="*/ 2540 h 453"/>
                <a:gd name="T64" fmla="*/ 24510 w 1320"/>
                <a:gd name="T65" fmla="*/ 2468 h 453"/>
                <a:gd name="T66" fmla="*/ 24326 w 1320"/>
                <a:gd name="T67" fmla="*/ 2320 h 453"/>
                <a:gd name="T68" fmla="*/ 24326 w 1320"/>
                <a:gd name="T69" fmla="*/ 2209 h 453"/>
                <a:gd name="T70" fmla="*/ 24462 w 1320"/>
                <a:gd name="T71" fmla="*/ 2077 h 453"/>
                <a:gd name="T72" fmla="*/ 24450 w 1320"/>
                <a:gd name="T73" fmla="*/ 1953 h 453"/>
                <a:gd name="T74" fmla="*/ 23534 w 1320"/>
                <a:gd name="T75" fmla="*/ 1953 h 453"/>
                <a:gd name="T76" fmla="*/ 22417 w 1320"/>
                <a:gd name="T77" fmla="*/ 1953 h 453"/>
                <a:gd name="T78" fmla="*/ 21913 w 1320"/>
                <a:gd name="T79" fmla="*/ 1800 h 453"/>
                <a:gd name="T80" fmla="*/ 21573 w 1320"/>
                <a:gd name="T81" fmla="*/ 1707 h 453"/>
                <a:gd name="T82" fmla="*/ 19269 w 1320"/>
                <a:gd name="T83" fmla="*/ 903 h 453"/>
                <a:gd name="T84" fmla="*/ 17455 w 1320"/>
                <a:gd name="T85" fmla="*/ 1023 h 453"/>
                <a:gd name="T86" fmla="*/ 15071 w 1320"/>
                <a:gd name="T87" fmla="*/ 1085 h 453"/>
                <a:gd name="T88" fmla="*/ 12892 w 1320"/>
                <a:gd name="T89" fmla="*/ 1085 h 453"/>
                <a:gd name="T90" fmla="*/ 8743 w 1320"/>
                <a:gd name="T91" fmla="*/ 741 h 453"/>
                <a:gd name="T92" fmla="*/ 5766 w 1320"/>
                <a:gd name="T93" fmla="*/ 40 h 453"/>
                <a:gd name="T94" fmla="*/ 5265 w 1320"/>
                <a:gd name="T95" fmla="*/ 1061 h 453"/>
                <a:gd name="T96" fmla="*/ 2287 w 1320"/>
                <a:gd name="T97" fmla="*/ 777 h 4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20"/>
                <a:gd name="T148" fmla="*/ 0 h 453"/>
                <a:gd name="T149" fmla="*/ 1320 w 1320"/>
                <a:gd name="T150" fmla="*/ 453 h 4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20" h="453">
                  <a:moveTo>
                    <a:pt x="121" y="73"/>
                  </a:moveTo>
                  <a:lnTo>
                    <a:pt x="0" y="393"/>
                  </a:lnTo>
                  <a:lnTo>
                    <a:pt x="195" y="453"/>
                  </a:lnTo>
                  <a:lnTo>
                    <a:pt x="223" y="372"/>
                  </a:lnTo>
                  <a:lnTo>
                    <a:pt x="585" y="442"/>
                  </a:lnTo>
                  <a:lnTo>
                    <a:pt x="586" y="397"/>
                  </a:lnTo>
                  <a:lnTo>
                    <a:pt x="622" y="381"/>
                  </a:lnTo>
                  <a:lnTo>
                    <a:pt x="703" y="352"/>
                  </a:lnTo>
                  <a:lnTo>
                    <a:pt x="778" y="355"/>
                  </a:lnTo>
                  <a:lnTo>
                    <a:pt x="781" y="349"/>
                  </a:lnTo>
                  <a:lnTo>
                    <a:pt x="871" y="348"/>
                  </a:lnTo>
                  <a:lnTo>
                    <a:pt x="871" y="441"/>
                  </a:lnTo>
                  <a:lnTo>
                    <a:pt x="999" y="439"/>
                  </a:lnTo>
                  <a:lnTo>
                    <a:pt x="1044" y="387"/>
                  </a:lnTo>
                  <a:cubicBezTo>
                    <a:pt x="1067" y="378"/>
                    <a:pt x="1118" y="394"/>
                    <a:pt x="1135" y="388"/>
                  </a:cubicBezTo>
                  <a:cubicBezTo>
                    <a:pt x="1152" y="382"/>
                    <a:pt x="1141" y="354"/>
                    <a:pt x="1149" y="348"/>
                  </a:cubicBezTo>
                  <a:lnTo>
                    <a:pt x="1185" y="348"/>
                  </a:lnTo>
                  <a:lnTo>
                    <a:pt x="1209" y="336"/>
                  </a:lnTo>
                  <a:lnTo>
                    <a:pt x="1212" y="306"/>
                  </a:lnTo>
                  <a:cubicBezTo>
                    <a:pt x="1188" y="279"/>
                    <a:pt x="1092" y="197"/>
                    <a:pt x="1065" y="174"/>
                  </a:cubicBezTo>
                  <a:lnTo>
                    <a:pt x="1048" y="168"/>
                  </a:lnTo>
                  <a:cubicBezTo>
                    <a:pt x="1045" y="164"/>
                    <a:pt x="1045" y="151"/>
                    <a:pt x="1047" y="147"/>
                  </a:cubicBezTo>
                  <a:cubicBezTo>
                    <a:pt x="1049" y="143"/>
                    <a:pt x="1051" y="140"/>
                    <a:pt x="1059" y="144"/>
                  </a:cubicBezTo>
                  <a:lnTo>
                    <a:pt x="1095" y="168"/>
                  </a:lnTo>
                  <a:lnTo>
                    <a:pt x="1222" y="255"/>
                  </a:lnTo>
                  <a:lnTo>
                    <a:pt x="1233" y="259"/>
                  </a:lnTo>
                  <a:lnTo>
                    <a:pt x="1252" y="259"/>
                  </a:lnTo>
                  <a:lnTo>
                    <a:pt x="1258" y="253"/>
                  </a:lnTo>
                  <a:lnTo>
                    <a:pt x="1315" y="256"/>
                  </a:lnTo>
                  <a:lnTo>
                    <a:pt x="1320" y="246"/>
                  </a:lnTo>
                  <a:lnTo>
                    <a:pt x="1314" y="238"/>
                  </a:lnTo>
                  <a:lnTo>
                    <a:pt x="1305" y="238"/>
                  </a:lnTo>
                  <a:lnTo>
                    <a:pt x="1303" y="231"/>
                  </a:lnTo>
                  <a:lnTo>
                    <a:pt x="1293" y="217"/>
                  </a:lnTo>
                  <a:lnTo>
                    <a:pt x="1293" y="207"/>
                  </a:lnTo>
                  <a:lnTo>
                    <a:pt x="1300" y="195"/>
                  </a:lnTo>
                  <a:lnTo>
                    <a:pt x="1299" y="183"/>
                  </a:lnTo>
                  <a:lnTo>
                    <a:pt x="1251" y="183"/>
                  </a:lnTo>
                  <a:lnTo>
                    <a:pt x="1191" y="183"/>
                  </a:lnTo>
                  <a:cubicBezTo>
                    <a:pt x="1177" y="181"/>
                    <a:pt x="1171" y="173"/>
                    <a:pt x="1164" y="169"/>
                  </a:cubicBezTo>
                  <a:cubicBezTo>
                    <a:pt x="1157" y="165"/>
                    <a:pt x="1170" y="174"/>
                    <a:pt x="1147" y="160"/>
                  </a:cubicBezTo>
                  <a:cubicBezTo>
                    <a:pt x="1124" y="146"/>
                    <a:pt x="1060" y="96"/>
                    <a:pt x="1024" y="85"/>
                  </a:cubicBezTo>
                  <a:lnTo>
                    <a:pt x="928" y="96"/>
                  </a:lnTo>
                  <a:lnTo>
                    <a:pt x="801" y="102"/>
                  </a:lnTo>
                  <a:lnTo>
                    <a:pt x="685" y="102"/>
                  </a:lnTo>
                  <a:cubicBezTo>
                    <a:pt x="629" y="97"/>
                    <a:pt x="528" y="86"/>
                    <a:pt x="465" y="70"/>
                  </a:cubicBezTo>
                  <a:cubicBezTo>
                    <a:pt x="403" y="54"/>
                    <a:pt x="337" y="0"/>
                    <a:pt x="306" y="4"/>
                  </a:cubicBezTo>
                  <a:lnTo>
                    <a:pt x="280" y="100"/>
                  </a:lnTo>
                  <a:lnTo>
                    <a:pt x="121" y="73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8" name="Freeform 291"/>
            <p:cNvSpPr>
              <a:spLocks/>
            </p:cNvSpPr>
            <p:nvPr/>
          </p:nvSpPr>
          <p:spPr bwMode="auto">
            <a:xfrm>
              <a:off x="2766" y="1004"/>
              <a:ext cx="669" cy="214"/>
            </a:xfrm>
            <a:custGeom>
              <a:avLst/>
              <a:gdLst>
                <a:gd name="T0" fmla="*/ 8668 w 464"/>
                <a:gd name="T1" fmla="*/ 0 h 160"/>
                <a:gd name="T2" fmla="*/ 7619 w 464"/>
                <a:gd name="T3" fmla="*/ 269 h 160"/>
                <a:gd name="T4" fmla="*/ 7619 w 464"/>
                <a:gd name="T5" fmla="*/ 1638 h 160"/>
                <a:gd name="T6" fmla="*/ 5575 w 464"/>
                <a:gd name="T7" fmla="*/ 1546 h 160"/>
                <a:gd name="T8" fmla="*/ 4370 w 464"/>
                <a:gd name="T9" fmla="*/ 1431 h 160"/>
                <a:gd name="T10" fmla="*/ 2865 w 464"/>
                <a:gd name="T11" fmla="*/ 1128 h 160"/>
                <a:gd name="T12" fmla="*/ 1233 w 464"/>
                <a:gd name="T13" fmla="*/ 816 h 160"/>
                <a:gd name="T14" fmla="*/ 0 w 464"/>
                <a:gd name="T15" fmla="*/ 540 h 160"/>
                <a:gd name="T16" fmla="*/ 156 w 464"/>
                <a:gd name="T17" fmla="*/ 66 h 160"/>
                <a:gd name="T18" fmla="*/ 324 w 464"/>
                <a:gd name="T19" fmla="*/ 21 h 160"/>
                <a:gd name="T20" fmla="*/ 8668 w 464"/>
                <a:gd name="T21" fmla="*/ 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4"/>
                <a:gd name="T34" fmla="*/ 0 h 160"/>
                <a:gd name="T35" fmla="*/ 464 w 464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4" h="160">
                  <a:moveTo>
                    <a:pt x="464" y="0"/>
                  </a:moveTo>
                  <a:lnTo>
                    <a:pt x="408" y="26"/>
                  </a:lnTo>
                  <a:lnTo>
                    <a:pt x="408" y="160"/>
                  </a:lnTo>
                  <a:lnTo>
                    <a:pt x="299" y="151"/>
                  </a:lnTo>
                  <a:lnTo>
                    <a:pt x="234" y="140"/>
                  </a:lnTo>
                  <a:lnTo>
                    <a:pt x="153" y="110"/>
                  </a:lnTo>
                  <a:lnTo>
                    <a:pt x="66" y="80"/>
                  </a:lnTo>
                  <a:lnTo>
                    <a:pt x="0" y="52"/>
                  </a:lnTo>
                  <a:lnTo>
                    <a:pt x="8" y="7"/>
                  </a:lnTo>
                  <a:lnTo>
                    <a:pt x="17" y="2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9" name="Freeform 292"/>
            <p:cNvSpPr>
              <a:spLocks/>
            </p:cNvSpPr>
            <p:nvPr/>
          </p:nvSpPr>
          <p:spPr bwMode="auto">
            <a:xfrm>
              <a:off x="3589" y="1973"/>
              <a:ext cx="809" cy="575"/>
            </a:xfrm>
            <a:custGeom>
              <a:avLst/>
              <a:gdLst>
                <a:gd name="T0" fmla="*/ 5047 w 561"/>
                <a:gd name="T1" fmla="*/ 1263 h 428"/>
                <a:gd name="T2" fmla="*/ 3964 w 561"/>
                <a:gd name="T3" fmla="*/ 1271 h 428"/>
                <a:gd name="T4" fmla="*/ 2502 w 561"/>
                <a:gd name="T5" fmla="*/ 946 h 428"/>
                <a:gd name="T6" fmla="*/ 646 w 561"/>
                <a:gd name="T7" fmla="*/ 210 h 428"/>
                <a:gd name="T8" fmla="*/ 56 w 561"/>
                <a:gd name="T9" fmla="*/ 64 h 428"/>
                <a:gd name="T10" fmla="*/ 324 w 561"/>
                <a:gd name="T11" fmla="*/ 372 h 428"/>
                <a:gd name="T12" fmla="*/ 3174 w 561"/>
                <a:gd name="T13" fmla="*/ 1767 h 428"/>
                <a:gd name="T14" fmla="*/ 2570 w 561"/>
                <a:gd name="T15" fmla="*/ 2229 h 428"/>
                <a:gd name="T16" fmla="*/ 1906 w 561"/>
                <a:gd name="T17" fmla="*/ 2512 h 428"/>
                <a:gd name="T18" fmla="*/ 1994 w 561"/>
                <a:gd name="T19" fmla="*/ 2825 h 428"/>
                <a:gd name="T20" fmla="*/ 2583 w 561"/>
                <a:gd name="T21" fmla="*/ 2915 h 428"/>
                <a:gd name="T22" fmla="*/ 3256 w 561"/>
                <a:gd name="T23" fmla="*/ 2805 h 428"/>
                <a:gd name="T24" fmla="*/ 4022 w 561"/>
                <a:gd name="T25" fmla="*/ 2571 h 428"/>
                <a:gd name="T26" fmla="*/ 4540 w 561"/>
                <a:gd name="T27" fmla="*/ 2929 h 428"/>
                <a:gd name="T28" fmla="*/ 4478 w 561"/>
                <a:gd name="T29" fmla="*/ 3148 h 428"/>
                <a:gd name="T30" fmla="*/ 3881 w 561"/>
                <a:gd name="T31" fmla="*/ 3531 h 428"/>
                <a:gd name="T32" fmla="*/ 3514 w 561"/>
                <a:gd name="T33" fmla="*/ 4110 h 428"/>
                <a:gd name="T34" fmla="*/ 3964 w 561"/>
                <a:gd name="T35" fmla="*/ 4537 h 428"/>
                <a:gd name="T36" fmla="*/ 4879 w 561"/>
                <a:gd name="T37" fmla="*/ 4484 h 428"/>
                <a:gd name="T38" fmla="*/ 5373 w 561"/>
                <a:gd name="T39" fmla="*/ 4393 h 428"/>
                <a:gd name="T40" fmla="*/ 5927 w 561"/>
                <a:gd name="T41" fmla="*/ 3935 h 428"/>
                <a:gd name="T42" fmla="*/ 6566 w 561"/>
                <a:gd name="T43" fmla="*/ 3304 h 428"/>
                <a:gd name="T44" fmla="*/ 7662 w 561"/>
                <a:gd name="T45" fmla="*/ 3270 h 428"/>
                <a:gd name="T46" fmla="*/ 7503 w 561"/>
                <a:gd name="T47" fmla="*/ 2628 h 428"/>
                <a:gd name="T48" fmla="*/ 7158 w 561"/>
                <a:gd name="T49" fmla="*/ 2316 h 428"/>
                <a:gd name="T50" fmla="*/ 7662 w 561"/>
                <a:gd name="T51" fmla="*/ 2027 h 428"/>
                <a:gd name="T52" fmla="*/ 9822 w 561"/>
                <a:gd name="T53" fmla="*/ 2000 h 428"/>
                <a:gd name="T54" fmla="*/ 10322 w 561"/>
                <a:gd name="T55" fmla="*/ 1609 h 428"/>
                <a:gd name="T56" fmla="*/ 9686 w 561"/>
                <a:gd name="T57" fmla="*/ 1557 h 428"/>
                <a:gd name="T58" fmla="*/ 7956 w 561"/>
                <a:gd name="T59" fmla="*/ 1518 h 428"/>
                <a:gd name="T60" fmla="*/ 7447 w 561"/>
                <a:gd name="T61" fmla="*/ 1452 h 428"/>
                <a:gd name="T62" fmla="*/ 6897 w 561"/>
                <a:gd name="T63" fmla="*/ 1298 h 428"/>
                <a:gd name="T64" fmla="*/ 6547 w 561"/>
                <a:gd name="T65" fmla="*/ 1170 h 428"/>
                <a:gd name="T66" fmla="*/ 6345 w 561"/>
                <a:gd name="T67" fmla="*/ 923 h 428"/>
                <a:gd name="T68" fmla="*/ 6166 w 561"/>
                <a:gd name="T69" fmla="*/ 500 h 428"/>
                <a:gd name="T70" fmla="*/ 4703 w 561"/>
                <a:gd name="T71" fmla="*/ 443 h 428"/>
                <a:gd name="T72" fmla="*/ 4639 w 561"/>
                <a:gd name="T73" fmla="*/ 736 h 428"/>
                <a:gd name="T74" fmla="*/ 4864 w 561"/>
                <a:gd name="T75" fmla="*/ 1016 h 428"/>
                <a:gd name="T76" fmla="*/ 5164 w 561"/>
                <a:gd name="T77" fmla="*/ 1170 h 4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428"/>
                <a:gd name="T119" fmla="*/ 561 w 561"/>
                <a:gd name="T120" fmla="*/ 428 h 4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428">
                  <a:moveTo>
                    <a:pt x="276" y="110"/>
                  </a:moveTo>
                  <a:lnTo>
                    <a:pt x="270" y="119"/>
                  </a:lnTo>
                  <a:lnTo>
                    <a:pt x="213" y="114"/>
                  </a:lnTo>
                  <a:lnTo>
                    <a:pt x="212" y="120"/>
                  </a:lnTo>
                  <a:lnTo>
                    <a:pt x="182" y="119"/>
                  </a:lnTo>
                  <a:cubicBezTo>
                    <a:pt x="169" y="114"/>
                    <a:pt x="153" y="101"/>
                    <a:pt x="134" y="89"/>
                  </a:cubicBezTo>
                  <a:cubicBezTo>
                    <a:pt x="115" y="77"/>
                    <a:pt x="86" y="55"/>
                    <a:pt x="69" y="44"/>
                  </a:cubicBezTo>
                  <a:cubicBezTo>
                    <a:pt x="53" y="32"/>
                    <a:pt x="43" y="26"/>
                    <a:pt x="35" y="20"/>
                  </a:cubicBezTo>
                  <a:cubicBezTo>
                    <a:pt x="26" y="13"/>
                    <a:pt x="20" y="4"/>
                    <a:pt x="15" y="2"/>
                  </a:cubicBezTo>
                  <a:cubicBezTo>
                    <a:pt x="10" y="0"/>
                    <a:pt x="5" y="2"/>
                    <a:pt x="3" y="6"/>
                  </a:cubicBezTo>
                  <a:cubicBezTo>
                    <a:pt x="1" y="10"/>
                    <a:pt x="0" y="21"/>
                    <a:pt x="2" y="26"/>
                  </a:cubicBezTo>
                  <a:cubicBezTo>
                    <a:pt x="4" y="31"/>
                    <a:pt x="11" y="31"/>
                    <a:pt x="17" y="35"/>
                  </a:cubicBezTo>
                  <a:cubicBezTo>
                    <a:pt x="23" y="39"/>
                    <a:pt x="14" y="28"/>
                    <a:pt x="39" y="50"/>
                  </a:cubicBezTo>
                  <a:cubicBezTo>
                    <a:pt x="64" y="72"/>
                    <a:pt x="149" y="142"/>
                    <a:pt x="170" y="167"/>
                  </a:cubicBezTo>
                  <a:lnTo>
                    <a:pt x="167" y="197"/>
                  </a:lnTo>
                  <a:lnTo>
                    <a:pt x="137" y="210"/>
                  </a:lnTo>
                  <a:cubicBezTo>
                    <a:pt x="127" y="212"/>
                    <a:pt x="111" y="205"/>
                    <a:pt x="105" y="210"/>
                  </a:cubicBezTo>
                  <a:cubicBezTo>
                    <a:pt x="100" y="214"/>
                    <a:pt x="100" y="231"/>
                    <a:pt x="102" y="237"/>
                  </a:cubicBezTo>
                  <a:lnTo>
                    <a:pt x="99" y="246"/>
                  </a:lnTo>
                  <a:lnTo>
                    <a:pt x="107" y="266"/>
                  </a:lnTo>
                  <a:lnTo>
                    <a:pt x="128" y="267"/>
                  </a:lnTo>
                  <a:lnTo>
                    <a:pt x="138" y="275"/>
                  </a:lnTo>
                  <a:lnTo>
                    <a:pt x="171" y="275"/>
                  </a:lnTo>
                  <a:lnTo>
                    <a:pt x="174" y="264"/>
                  </a:lnTo>
                  <a:lnTo>
                    <a:pt x="198" y="261"/>
                  </a:lnTo>
                  <a:lnTo>
                    <a:pt x="215" y="243"/>
                  </a:lnTo>
                  <a:lnTo>
                    <a:pt x="239" y="246"/>
                  </a:lnTo>
                  <a:lnTo>
                    <a:pt x="243" y="276"/>
                  </a:lnTo>
                  <a:lnTo>
                    <a:pt x="237" y="281"/>
                  </a:lnTo>
                  <a:lnTo>
                    <a:pt x="239" y="296"/>
                  </a:lnTo>
                  <a:lnTo>
                    <a:pt x="206" y="300"/>
                  </a:lnTo>
                  <a:lnTo>
                    <a:pt x="207" y="333"/>
                  </a:lnTo>
                  <a:lnTo>
                    <a:pt x="203" y="366"/>
                  </a:lnTo>
                  <a:lnTo>
                    <a:pt x="188" y="387"/>
                  </a:lnTo>
                  <a:cubicBezTo>
                    <a:pt x="186" y="395"/>
                    <a:pt x="190" y="409"/>
                    <a:pt x="194" y="416"/>
                  </a:cubicBezTo>
                  <a:cubicBezTo>
                    <a:pt x="202" y="419"/>
                    <a:pt x="204" y="426"/>
                    <a:pt x="212" y="428"/>
                  </a:cubicBezTo>
                  <a:lnTo>
                    <a:pt x="242" y="426"/>
                  </a:lnTo>
                  <a:lnTo>
                    <a:pt x="261" y="423"/>
                  </a:lnTo>
                  <a:lnTo>
                    <a:pt x="287" y="422"/>
                  </a:lnTo>
                  <a:lnTo>
                    <a:pt x="288" y="414"/>
                  </a:lnTo>
                  <a:cubicBezTo>
                    <a:pt x="291" y="410"/>
                    <a:pt x="300" y="406"/>
                    <a:pt x="305" y="399"/>
                  </a:cubicBezTo>
                  <a:cubicBezTo>
                    <a:pt x="309" y="392"/>
                    <a:pt x="312" y="380"/>
                    <a:pt x="317" y="371"/>
                  </a:cubicBezTo>
                  <a:cubicBezTo>
                    <a:pt x="322" y="361"/>
                    <a:pt x="332" y="346"/>
                    <a:pt x="338" y="336"/>
                  </a:cubicBezTo>
                  <a:cubicBezTo>
                    <a:pt x="344" y="326"/>
                    <a:pt x="343" y="315"/>
                    <a:pt x="351" y="311"/>
                  </a:cubicBezTo>
                  <a:lnTo>
                    <a:pt x="384" y="311"/>
                  </a:lnTo>
                  <a:cubicBezTo>
                    <a:pt x="394" y="311"/>
                    <a:pt x="406" y="313"/>
                    <a:pt x="410" y="308"/>
                  </a:cubicBezTo>
                  <a:cubicBezTo>
                    <a:pt x="414" y="302"/>
                    <a:pt x="412" y="292"/>
                    <a:pt x="410" y="282"/>
                  </a:cubicBezTo>
                  <a:cubicBezTo>
                    <a:pt x="408" y="272"/>
                    <a:pt x="402" y="255"/>
                    <a:pt x="401" y="248"/>
                  </a:cubicBezTo>
                  <a:cubicBezTo>
                    <a:pt x="400" y="241"/>
                    <a:pt x="407" y="245"/>
                    <a:pt x="404" y="240"/>
                  </a:cubicBezTo>
                  <a:cubicBezTo>
                    <a:pt x="401" y="234"/>
                    <a:pt x="386" y="224"/>
                    <a:pt x="383" y="218"/>
                  </a:cubicBezTo>
                  <a:cubicBezTo>
                    <a:pt x="380" y="212"/>
                    <a:pt x="384" y="201"/>
                    <a:pt x="390" y="195"/>
                  </a:cubicBezTo>
                  <a:lnTo>
                    <a:pt x="410" y="191"/>
                  </a:lnTo>
                  <a:lnTo>
                    <a:pt x="462" y="189"/>
                  </a:lnTo>
                  <a:lnTo>
                    <a:pt x="525" y="188"/>
                  </a:lnTo>
                  <a:cubicBezTo>
                    <a:pt x="541" y="187"/>
                    <a:pt x="552" y="189"/>
                    <a:pt x="557" y="183"/>
                  </a:cubicBezTo>
                  <a:cubicBezTo>
                    <a:pt x="561" y="179"/>
                    <a:pt x="558" y="157"/>
                    <a:pt x="552" y="152"/>
                  </a:cubicBezTo>
                  <a:lnTo>
                    <a:pt x="525" y="153"/>
                  </a:lnTo>
                  <a:lnTo>
                    <a:pt x="518" y="147"/>
                  </a:lnTo>
                  <a:lnTo>
                    <a:pt x="434" y="147"/>
                  </a:lnTo>
                  <a:lnTo>
                    <a:pt x="426" y="143"/>
                  </a:lnTo>
                  <a:lnTo>
                    <a:pt x="407" y="143"/>
                  </a:lnTo>
                  <a:lnTo>
                    <a:pt x="398" y="137"/>
                  </a:lnTo>
                  <a:lnTo>
                    <a:pt x="384" y="135"/>
                  </a:lnTo>
                  <a:lnTo>
                    <a:pt x="369" y="122"/>
                  </a:lnTo>
                  <a:lnTo>
                    <a:pt x="365" y="111"/>
                  </a:lnTo>
                  <a:lnTo>
                    <a:pt x="350" y="110"/>
                  </a:lnTo>
                  <a:lnTo>
                    <a:pt x="351" y="96"/>
                  </a:lnTo>
                  <a:lnTo>
                    <a:pt x="339" y="87"/>
                  </a:lnTo>
                  <a:lnTo>
                    <a:pt x="330" y="57"/>
                  </a:lnTo>
                  <a:lnTo>
                    <a:pt x="330" y="47"/>
                  </a:lnTo>
                  <a:lnTo>
                    <a:pt x="323" y="38"/>
                  </a:lnTo>
                  <a:lnTo>
                    <a:pt x="252" y="42"/>
                  </a:lnTo>
                  <a:lnTo>
                    <a:pt x="257" y="56"/>
                  </a:lnTo>
                  <a:cubicBezTo>
                    <a:pt x="256" y="60"/>
                    <a:pt x="248" y="64"/>
                    <a:pt x="248" y="69"/>
                  </a:cubicBezTo>
                  <a:cubicBezTo>
                    <a:pt x="243" y="73"/>
                    <a:pt x="255" y="82"/>
                    <a:pt x="257" y="86"/>
                  </a:cubicBezTo>
                  <a:lnTo>
                    <a:pt x="260" y="96"/>
                  </a:lnTo>
                  <a:lnTo>
                    <a:pt x="273" y="99"/>
                  </a:lnTo>
                  <a:lnTo>
                    <a:pt x="276" y="11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0" name="Freeform 293"/>
            <p:cNvSpPr>
              <a:spLocks/>
            </p:cNvSpPr>
            <p:nvPr/>
          </p:nvSpPr>
          <p:spPr bwMode="auto">
            <a:xfrm>
              <a:off x="4771" y="2416"/>
              <a:ext cx="297" cy="337"/>
            </a:xfrm>
            <a:custGeom>
              <a:avLst/>
              <a:gdLst>
                <a:gd name="T0" fmla="*/ 1491 w 206"/>
                <a:gd name="T1" fmla="*/ 21 h 251"/>
                <a:gd name="T2" fmla="*/ 1956 w 206"/>
                <a:gd name="T3" fmla="*/ 51 h 251"/>
                <a:gd name="T4" fmla="*/ 2239 w 206"/>
                <a:gd name="T5" fmla="*/ 122 h 251"/>
                <a:gd name="T6" fmla="*/ 3228 w 206"/>
                <a:gd name="T7" fmla="*/ 91 h 251"/>
                <a:gd name="T8" fmla="*/ 3228 w 206"/>
                <a:gd name="T9" fmla="*/ 532 h 251"/>
                <a:gd name="T10" fmla="*/ 3372 w 206"/>
                <a:gd name="T11" fmla="*/ 620 h 251"/>
                <a:gd name="T12" fmla="*/ 3421 w 206"/>
                <a:gd name="T13" fmla="*/ 1195 h 251"/>
                <a:gd name="T14" fmla="*/ 3289 w 206"/>
                <a:gd name="T15" fmla="*/ 1321 h 251"/>
                <a:gd name="T16" fmla="*/ 3309 w 206"/>
                <a:gd name="T17" fmla="*/ 1453 h 251"/>
                <a:gd name="T18" fmla="*/ 3845 w 206"/>
                <a:gd name="T19" fmla="*/ 2648 h 251"/>
                <a:gd name="T20" fmla="*/ 0 w 206"/>
                <a:gd name="T21" fmla="*/ 2089 h 251"/>
                <a:gd name="T22" fmla="*/ 117 w 206"/>
                <a:gd name="T23" fmla="*/ 1449 h 251"/>
                <a:gd name="T24" fmla="*/ 225 w 206"/>
                <a:gd name="T25" fmla="*/ 1321 h 251"/>
                <a:gd name="T26" fmla="*/ 646 w 206"/>
                <a:gd name="T27" fmla="*/ 1195 h 251"/>
                <a:gd name="T28" fmla="*/ 673 w 206"/>
                <a:gd name="T29" fmla="*/ 1130 h 251"/>
                <a:gd name="T30" fmla="*/ 330 w 206"/>
                <a:gd name="T31" fmla="*/ 764 h 251"/>
                <a:gd name="T32" fmla="*/ 330 w 206"/>
                <a:gd name="T33" fmla="*/ 0 h 251"/>
                <a:gd name="T34" fmla="*/ 1491 w 206"/>
                <a:gd name="T35" fmla="*/ 21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251"/>
                <a:gd name="T56" fmla="*/ 206 w 206"/>
                <a:gd name="T57" fmla="*/ 251 h 2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251">
                  <a:moveTo>
                    <a:pt x="80" y="2"/>
                  </a:moveTo>
                  <a:lnTo>
                    <a:pt x="105" y="5"/>
                  </a:lnTo>
                  <a:lnTo>
                    <a:pt x="120" y="12"/>
                  </a:lnTo>
                  <a:lnTo>
                    <a:pt x="173" y="9"/>
                  </a:lnTo>
                  <a:lnTo>
                    <a:pt x="173" y="51"/>
                  </a:lnTo>
                  <a:lnTo>
                    <a:pt x="180" y="59"/>
                  </a:lnTo>
                  <a:lnTo>
                    <a:pt x="183" y="113"/>
                  </a:lnTo>
                  <a:lnTo>
                    <a:pt x="176" y="125"/>
                  </a:lnTo>
                  <a:lnTo>
                    <a:pt x="177" y="138"/>
                  </a:lnTo>
                  <a:lnTo>
                    <a:pt x="206" y="251"/>
                  </a:lnTo>
                  <a:lnTo>
                    <a:pt x="0" y="198"/>
                  </a:lnTo>
                  <a:lnTo>
                    <a:pt x="6" y="137"/>
                  </a:lnTo>
                  <a:lnTo>
                    <a:pt x="12" y="125"/>
                  </a:lnTo>
                  <a:lnTo>
                    <a:pt x="35" y="113"/>
                  </a:lnTo>
                  <a:lnTo>
                    <a:pt x="36" y="107"/>
                  </a:lnTo>
                  <a:lnTo>
                    <a:pt x="18" y="72"/>
                  </a:lnTo>
                  <a:lnTo>
                    <a:pt x="18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1" name="Freeform 294"/>
            <p:cNvSpPr>
              <a:spLocks/>
            </p:cNvSpPr>
            <p:nvPr/>
          </p:nvSpPr>
          <p:spPr bwMode="auto">
            <a:xfrm>
              <a:off x="4743" y="2883"/>
              <a:ext cx="556" cy="717"/>
            </a:xfrm>
            <a:custGeom>
              <a:avLst/>
              <a:gdLst>
                <a:gd name="T0" fmla="*/ 0 w 385"/>
                <a:gd name="T1" fmla="*/ 3510 h 534"/>
                <a:gd name="T2" fmla="*/ 978 w 385"/>
                <a:gd name="T3" fmla="*/ 5141 h 534"/>
                <a:gd name="T4" fmla="*/ 1587 w 385"/>
                <a:gd name="T5" fmla="*/ 5603 h 534"/>
                <a:gd name="T6" fmla="*/ 6376 w 385"/>
                <a:gd name="T7" fmla="*/ 5388 h 534"/>
                <a:gd name="T8" fmla="*/ 7040 w 385"/>
                <a:gd name="T9" fmla="*/ 5298 h 534"/>
                <a:gd name="T10" fmla="*/ 7101 w 385"/>
                <a:gd name="T11" fmla="*/ 4783 h 534"/>
                <a:gd name="T12" fmla="*/ 7228 w 385"/>
                <a:gd name="T13" fmla="*/ 4619 h 534"/>
                <a:gd name="T14" fmla="*/ 7274 w 385"/>
                <a:gd name="T15" fmla="*/ 4338 h 534"/>
                <a:gd name="T16" fmla="*/ 7101 w 385"/>
                <a:gd name="T17" fmla="*/ 4089 h 534"/>
                <a:gd name="T18" fmla="*/ 6776 w 385"/>
                <a:gd name="T19" fmla="*/ 3919 h 534"/>
                <a:gd name="T20" fmla="*/ 6349 w 385"/>
                <a:gd name="T21" fmla="*/ 3449 h 534"/>
                <a:gd name="T22" fmla="*/ 6349 w 385"/>
                <a:gd name="T23" fmla="*/ 2979 h 534"/>
                <a:gd name="T24" fmla="*/ 5907 w 385"/>
                <a:gd name="T25" fmla="*/ 2495 h 534"/>
                <a:gd name="T26" fmla="*/ 5697 w 385"/>
                <a:gd name="T27" fmla="*/ 2315 h 534"/>
                <a:gd name="T28" fmla="*/ 5785 w 385"/>
                <a:gd name="T29" fmla="*/ 1762 h 534"/>
                <a:gd name="T30" fmla="*/ 5228 w 385"/>
                <a:gd name="T31" fmla="*/ 1353 h 534"/>
                <a:gd name="T32" fmla="*/ 5124 w 385"/>
                <a:gd name="T33" fmla="*/ 189 h 534"/>
                <a:gd name="T34" fmla="*/ 4955 w 385"/>
                <a:gd name="T35" fmla="*/ 115 h 534"/>
                <a:gd name="T36" fmla="*/ 3976 w 385"/>
                <a:gd name="T37" fmla="*/ 854 h 534"/>
                <a:gd name="T38" fmla="*/ 2039 w 385"/>
                <a:gd name="T39" fmla="*/ 432 h 534"/>
                <a:gd name="T40" fmla="*/ 1879 w 385"/>
                <a:gd name="T41" fmla="*/ 344 h 534"/>
                <a:gd name="T42" fmla="*/ 1656 w 385"/>
                <a:gd name="T43" fmla="*/ 432 h 534"/>
                <a:gd name="T44" fmla="*/ 1206 w 385"/>
                <a:gd name="T45" fmla="*/ 443 h 534"/>
                <a:gd name="T46" fmla="*/ 1382 w 385"/>
                <a:gd name="T47" fmla="*/ 700 h 534"/>
                <a:gd name="T48" fmla="*/ 1269 w 385"/>
                <a:gd name="T49" fmla="*/ 1288 h 534"/>
                <a:gd name="T50" fmla="*/ 1147 w 385"/>
                <a:gd name="T51" fmla="*/ 1830 h 534"/>
                <a:gd name="T52" fmla="*/ 1070 w 385"/>
                <a:gd name="T53" fmla="*/ 2029 h 534"/>
                <a:gd name="T54" fmla="*/ 1037 w 385"/>
                <a:gd name="T55" fmla="*/ 2277 h 534"/>
                <a:gd name="T56" fmla="*/ 861 w 385"/>
                <a:gd name="T57" fmla="*/ 2406 h 534"/>
                <a:gd name="T58" fmla="*/ 853 w 385"/>
                <a:gd name="T59" fmla="*/ 2939 h 534"/>
                <a:gd name="T60" fmla="*/ 761 w 385"/>
                <a:gd name="T61" fmla="*/ 3079 h 534"/>
                <a:gd name="T62" fmla="*/ 300 w 385"/>
                <a:gd name="T63" fmla="*/ 3320 h 534"/>
                <a:gd name="T64" fmla="*/ 117 w 385"/>
                <a:gd name="T65" fmla="*/ 3350 h 534"/>
                <a:gd name="T66" fmla="*/ 0 w 385"/>
                <a:gd name="T67" fmla="*/ 3510 h 5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5"/>
                <a:gd name="T103" fmla="*/ 0 h 534"/>
                <a:gd name="T104" fmla="*/ 385 w 385"/>
                <a:gd name="T105" fmla="*/ 534 h 5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5" h="534">
                  <a:moveTo>
                    <a:pt x="0" y="332"/>
                  </a:moveTo>
                  <a:lnTo>
                    <a:pt x="52" y="486"/>
                  </a:lnTo>
                  <a:cubicBezTo>
                    <a:pt x="66" y="519"/>
                    <a:pt x="37" y="526"/>
                    <a:pt x="84" y="530"/>
                  </a:cubicBezTo>
                  <a:cubicBezTo>
                    <a:pt x="131" y="534"/>
                    <a:pt x="295" y="520"/>
                    <a:pt x="337" y="510"/>
                  </a:cubicBezTo>
                  <a:cubicBezTo>
                    <a:pt x="379" y="500"/>
                    <a:pt x="368" y="514"/>
                    <a:pt x="372" y="501"/>
                  </a:cubicBezTo>
                  <a:cubicBezTo>
                    <a:pt x="378" y="491"/>
                    <a:pt x="373" y="464"/>
                    <a:pt x="375" y="453"/>
                  </a:cubicBezTo>
                  <a:cubicBezTo>
                    <a:pt x="377" y="440"/>
                    <a:pt x="384" y="444"/>
                    <a:pt x="382" y="437"/>
                  </a:cubicBezTo>
                  <a:cubicBezTo>
                    <a:pt x="383" y="430"/>
                    <a:pt x="385" y="418"/>
                    <a:pt x="384" y="410"/>
                  </a:cubicBezTo>
                  <a:cubicBezTo>
                    <a:pt x="381" y="402"/>
                    <a:pt x="379" y="394"/>
                    <a:pt x="375" y="387"/>
                  </a:cubicBezTo>
                  <a:cubicBezTo>
                    <a:pt x="371" y="381"/>
                    <a:pt x="365" y="381"/>
                    <a:pt x="358" y="371"/>
                  </a:cubicBezTo>
                  <a:lnTo>
                    <a:pt x="336" y="326"/>
                  </a:lnTo>
                  <a:lnTo>
                    <a:pt x="336" y="282"/>
                  </a:lnTo>
                  <a:cubicBezTo>
                    <a:pt x="332" y="267"/>
                    <a:pt x="318" y="246"/>
                    <a:pt x="312" y="236"/>
                  </a:cubicBezTo>
                  <a:cubicBezTo>
                    <a:pt x="306" y="226"/>
                    <a:pt x="302" y="230"/>
                    <a:pt x="301" y="219"/>
                  </a:cubicBezTo>
                  <a:cubicBezTo>
                    <a:pt x="297" y="202"/>
                    <a:pt x="311" y="183"/>
                    <a:pt x="306" y="167"/>
                  </a:cubicBezTo>
                  <a:cubicBezTo>
                    <a:pt x="301" y="151"/>
                    <a:pt x="282" y="153"/>
                    <a:pt x="276" y="128"/>
                  </a:cubicBezTo>
                  <a:cubicBezTo>
                    <a:pt x="270" y="103"/>
                    <a:pt x="273" y="37"/>
                    <a:pt x="271" y="18"/>
                  </a:cubicBezTo>
                  <a:cubicBezTo>
                    <a:pt x="261" y="0"/>
                    <a:pt x="272" y="2"/>
                    <a:pt x="262" y="11"/>
                  </a:cubicBezTo>
                  <a:lnTo>
                    <a:pt x="210" y="81"/>
                  </a:lnTo>
                  <a:lnTo>
                    <a:pt x="108" y="41"/>
                  </a:lnTo>
                  <a:lnTo>
                    <a:pt x="99" y="33"/>
                  </a:lnTo>
                  <a:lnTo>
                    <a:pt x="88" y="41"/>
                  </a:lnTo>
                  <a:lnTo>
                    <a:pt x="64" y="42"/>
                  </a:lnTo>
                  <a:lnTo>
                    <a:pt x="73" y="66"/>
                  </a:lnTo>
                  <a:cubicBezTo>
                    <a:pt x="74" y="79"/>
                    <a:pt x="69" y="104"/>
                    <a:pt x="67" y="122"/>
                  </a:cubicBezTo>
                  <a:cubicBezTo>
                    <a:pt x="65" y="140"/>
                    <a:pt x="62" y="158"/>
                    <a:pt x="61" y="173"/>
                  </a:cubicBezTo>
                  <a:cubicBezTo>
                    <a:pt x="59" y="185"/>
                    <a:pt x="58" y="185"/>
                    <a:pt x="57" y="192"/>
                  </a:cubicBezTo>
                  <a:cubicBezTo>
                    <a:pt x="56" y="199"/>
                    <a:pt x="57" y="210"/>
                    <a:pt x="55" y="216"/>
                  </a:cubicBezTo>
                  <a:lnTo>
                    <a:pt x="46" y="227"/>
                  </a:lnTo>
                  <a:lnTo>
                    <a:pt x="45" y="278"/>
                  </a:lnTo>
                  <a:cubicBezTo>
                    <a:pt x="44" y="289"/>
                    <a:pt x="45" y="285"/>
                    <a:pt x="40" y="291"/>
                  </a:cubicBezTo>
                  <a:cubicBezTo>
                    <a:pt x="35" y="297"/>
                    <a:pt x="22" y="310"/>
                    <a:pt x="16" y="314"/>
                  </a:cubicBezTo>
                  <a:cubicBezTo>
                    <a:pt x="11" y="316"/>
                    <a:pt x="9" y="314"/>
                    <a:pt x="6" y="317"/>
                  </a:cubicBezTo>
                  <a:cubicBezTo>
                    <a:pt x="3" y="320"/>
                    <a:pt x="1" y="329"/>
                    <a:pt x="0" y="332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2" name="Freeform 295"/>
            <p:cNvSpPr>
              <a:spLocks/>
            </p:cNvSpPr>
            <p:nvPr/>
          </p:nvSpPr>
          <p:spPr bwMode="auto">
            <a:xfrm>
              <a:off x="2408" y="2904"/>
              <a:ext cx="299" cy="167"/>
            </a:xfrm>
            <a:custGeom>
              <a:avLst/>
              <a:gdLst>
                <a:gd name="T0" fmla="*/ 0 w 208"/>
                <a:gd name="T1" fmla="*/ 37 h 125"/>
                <a:gd name="T2" fmla="*/ 1012 w 208"/>
                <a:gd name="T3" fmla="*/ 21 h 125"/>
                <a:gd name="T4" fmla="*/ 1276 w 208"/>
                <a:gd name="T5" fmla="*/ 155 h 125"/>
                <a:gd name="T6" fmla="*/ 1969 w 208"/>
                <a:gd name="T7" fmla="*/ 182 h 125"/>
                <a:gd name="T8" fmla="*/ 2517 w 208"/>
                <a:gd name="T9" fmla="*/ 267 h 125"/>
                <a:gd name="T10" fmla="*/ 2920 w 208"/>
                <a:gd name="T11" fmla="*/ 453 h 125"/>
                <a:gd name="T12" fmla="*/ 3463 w 208"/>
                <a:gd name="T13" fmla="*/ 544 h 125"/>
                <a:gd name="T14" fmla="*/ 3789 w 208"/>
                <a:gd name="T15" fmla="*/ 673 h 125"/>
                <a:gd name="T16" fmla="*/ 3789 w 208"/>
                <a:gd name="T17" fmla="*/ 1178 h 125"/>
                <a:gd name="T18" fmla="*/ 2843 w 208"/>
                <a:gd name="T19" fmla="*/ 1201 h 125"/>
                <a:gd name="T20" fmla="*/ 2079 w 208"/>
                <a:gd name="T21" fmla="*/ 1015 h 125"/>
                <a:gd name="T22" fmla="*/ 1133 w 208"/>
                <a:gd name="T23" fmla="*/ 931 h 125"/>
                <a:gd name="T24" fmla="*/ 953 w 208"/>
                <a:gd name="T25" fmla="*/ 851 h 125"/>
                <a:gd name="T26" fmla="*/ 509 w 208"/>
                <a:gd name="T27" fmla="*/ 814 h 125"/>
                <a:gd name="T28" fmla="*/ 0 w 208"/>
                <a:gd name="T29" fmla="*/ 267 h 125"/>
                <a:gd name="T30" fmla="*/ 0 w 208"/>
                <a:gd name="T31" fmla="*/ 37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8"/>
                <a:gd name="T49" fmla="*/ 0 h 125"/>
                <a:gd name="T50" fmla="*/ 208 w 208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8" h="125">
                  <a:moveTo>
                    <a:pt x="0" y="4"/>
                  </a:moveTo>
                  <a:cubicBezTo>
                    <a:pt x="9" y="0"/>
                    <a:pt x="44" y="0"/>
                    <a:pt x="56" y="2"/>
                  </a:cubicBezTo>
                  <a:cubicBezTo>
                    <a:pt x="68" y="4"/>
                    <a:pt x="68" y="18"/>
                    <a:pt x="70" y="16"/>
                  </a:cubicBezTo>
                  <a:cubicBezTo>
                    <a:pt x="79" y="18"/>
                    <a:pt x="99" y="11"/>
                    <a:pt x="108" y="18"/>
                  </a:cubicBezTo>
                  <a:cubicBezTo>
                    <a:pt x="119" y="20"/>
                    <a:pt x="129" y="22"/>
                    <a:pt x="138" y="26"/>
                  </a:cubicBezTo>
                  <a:cubicBezTo>
                    <a:pt x="147" y="30"/>
                    <a:pt x="151" y="39"/>
                    <a:pt x="160" y="44"/>
                  </a:cubicBezTo>
                  <a:cubicBezTo>
                    <a:pt x="169" y="49"/>
                    <a:pt x="182" y="50"/>
                    <a:pt x="190" y="54"/>
                  </a:cubicBezTo>
                  <a:cubicBezTo>
                    <a:pt x="200" y="57"/>
                    <a:pt x="205" y="56"/>
                    <a:pt x="208" y="66"/>
                  </a:cubicBezTo>
                  <a:lnTo>
                    <a:pt x="208" y="116"/>
                  </a:lnTo>
                  <a:cubicBezTo>
                    <a:pt x="199" y="125"/>
                    <a:pt x="172" y="121"/>
                    <a:pt x="156" y="118"/>
                  </a:cubicBezTo>
                  <a:cubicBezTo>
                    <a:pt x="141" y="115"/>
                    <a:pt x="130" y="105"/>
                    <a:pt x="114" y="100"/>
                  </a:cubicBezTo>
                  <a:lnTo>
                    <a:pt x="62" y="92"/>
                  </a:lnTo>
                  <a:cubicBezTo>
                    <a:pt x="52" y="89"/>
                    <a:pt x="58" y="86"/>
                    <a:pt x="52" y="84"/>
                  </a:cubicBezTo>
                  <a:cubicBezTo>
                    <a:pt x="46" y="78"/>
                    <a:pt x="37" y="90"/>
                    <a:pt x="28" y="80"/>
                  </a:cubicBezTo>
                  <a:cubicBezTo>
                    <a:pt x="19" y="70"/>
                    <a:pt x="5" y="39"/>
                    <a:pt x="0" y="2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3" name="Freeform 296"/>
            <p:cNvSpPr>
              <a:spLocks/>
            </p:cNvSpPr>
            <p:nvPr/>
          </p:nvSpPr>
          <p:spPr bwMode="auto">
            <a:xfrm>
              <a:off x="3998" y="2350"/>
              <a:ext cx="823" cy="501"/>
            </a:xfrm>
            <a:custGeom>
              <a:avLst/>
              <a:gdLst>
                <a:gd name="T0" fmla="*/ 34 w 928"/>
                <a:gd name="T1" fmla="*/ 36 h 562"/>
                <a:gd name="T2" fmla="*/ 24 w 928"/>
                <a:gd name="T3" fmla="*/ 49 h 562"/>
                <a:gd name="T4" fmla="*/ 21 w 928"/>
                <a:gd name="T5" fmla="*/ 55 h 562"/>
                <a:gd name="T6" fmla="*/ 18 w 928"/>
                <a:gd name="T7" fmla="*/ 62 h 562"/>
                <a:gd name="T8" fmla="*/ 14 w 928"/>
                <a:gd name="T9" fmla="*/ 72 h 562"/>
                <a:gd name="T10" fmla="*/ 4 w 928"/>
                <a:gd name="T11" fmla="*/ 83 h 562"/>
                <a:gd name="T12" fmla="*/ 36 w 928"/>
                <a:gd name="T13" fmla="*/ 80 h 562"/>
                <a:gd name="T14" fmla="*/ 50 w 928"/>
                <a:gd name="T15" fmla="*/ 94 h 562"/>
                <a:gd name="T16" fmla="*/ 50 w 928"/>
                <a:gd name="T17" fmla="*/ 108 h 562"/>
                <a:gd name="T18" fmla="*/ 59 w 928"/>
                <a:gd name="T19" fmla="*/ 112 h 562"/>
                <a:gd name="T20" fmla="*/ 59 w 928"/>
                <a:gd name="T21" fmla="*/ 127 h 562"/>
                <a:gd name="T22" fmla="*/ 75 w 928"/>
                <a:gd name="T23" fmla="*/ 130 h 562"/>
                <a:gd name="T24" fmla="*/ 97 w 928"/>
                <a:gd name="T25" fmla="*/ 135 h 562"/>
                <a:gd name="T26" fmla="*/ 103 w 928"/>
                <a:gd name="T27" fmla="*/ 143 h 562"/>
                <a:gd name="T28" fmla="*/ 114 w 928"/>
                <a:gd name="T29" fmla="*/ 143 h 562"/>
                <a:gd name="T30" fmla="*/ 124 w 928"/>
                <a:gd name="T31" fmla="*/ 153 h 562"/>
                <a:gd name="T32" fmla="*/ 143 w 928"/>
                <a:gd name="T33" fmla="*/ 160 h 562"/>
                <a:gd name="T34" fmla="*/ 150 w 928"/>
                <a:gd name="T35" fmla="*/ 172 h 562"/>
                <a:gd name="T36" fmla="*/ 156 w 928"/>
                <a:gd name="T37" fmla="*/ 183 h 562"/>
                <a:gd name="T38" fmla="*/ 169 w 928"/>
                <a:gd name="T39" fmla="*/ 185 h 562"/>
                <a:gd name="T40" fmla="*/ 184 w 928"/>
                <a:gd name="T41" fmla="*/ 189 h 562"/>
                <a:gd name="T42" fmla="*/ 200 w 928"/>
                <a:gd name="T43" fmla="*/ 203 h 562"/>
                <a:gd name="T44" fmla="*/ 205 w 928"/>
                <a:gd name="T45" fmla="*/ 206 h 562"/>
                <a:gd name="T46" fmla="*/ 221 w 928"/>
                <a:gd name="T47" fmla="*/ 218 h 562"/>
                <a:gd name="T48" fmla="*/ 225 w 928"/>
                <a:gd name="T49" fmla="*/ 224 h 562"/>
                <a:gd name="T50" fmla="*/ 234 w 928"/>
                <a:gd name="T51" fmla="*/ 223 h 562"/>
                <a:gd name="T52" fmla="*/ 239 w 928"/>
                <a:gd name="T53" fmla="*/ 212 h 562"/>
                <a:gd name="T54" fmla="*/ 272 w 928"/>
                <a:gd name="T55" fmla="*/ 210 h 562"/>
                <a:gd name="T56" fmla="*/ 298 w 928"/>
                <a:gd name="T57" fmla="*/ 196 h 562"/>
                <a:gd name="T58" fmla="*/ 305 w 928"/>
                <a:gd name="T59" fmla="*/ 164 h 562"/>
                <a:gd name="T60" fmla="*/ 330 w 928"/>
                <a:gd name="T61" fmla="*/ 149 h 562"/>
                <a:gd name="T62" fmla="*/ 337 w 928"/>
                <a:gd name="T63" fmla="*/ 109 h 562"/>
                <a:gd name="T64" fmla="*/ 355 w 928"/>
                <a:gd name="T65" fmla="*/ 96 h 562"/>
                <a:gd name="T66" fmla="*/ 342 w 928"/>
                <a:gd name="T67" fmla="*/ 75 h 562"/>
                <a:gd name="T68" fmla="*/ 342 w 928"/>
                <a:gd name="T69" fmla="*/ 31 h 562"/>
                <a:gd name="T70" fmla="*/ 337 w 928"/>
                <a:gd name="T71" fmla="*/ 26 h 562"/>
                <a:gd name="T72" fmla="*/ 281 w 928"/>
                <a:gd name="T73" fmla="*/ 29 h 562"/>
                <a:gd name="T74" fmla="*/ 276 w 928"/>
                <a:gd name="T75" fmla="*/ 19 h 562"/>
                <a:gd name="T76" fmla="*/ 249 w 928"/>
                <a:gd name="T77" fmla="*/ 19 h 562"/>
                <a:gd name="T78" fmla="*/ 161 w 928"/>
                <a:gd name="T79" fmla="*/ 6 h 562"/>
                <a:gd name="T80" fmla="*/ 111 w 928"/>
                <a:gd name="T81" fmla="*/ 4 h 562"/>
                <a:gd name="T82" fmla="*/ 82 w 928"/>
                <a:gd name="T83" fmla="*/ 0 h 562"/>
                <a:gd name="T84" fmla="*/ 77 w 928"/>
                <a:gd name="T85" fmla="*/ 17 h 562"/>
                <a:gd name="T86" fmla="*/ 44 w 928"/>
                <a:gd name="T87" fmla="*/ 19 h 562"/>
                <a:gd name="T88" fmla="*/ 34 w 928"/>
                <a:gd name="T89" fmla="*/ 36 h 5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8"/>
                <a:gd name="T136" fmla="*/ 0 h 562"/>
                <a:gd name="T137" fmla="*/ 928 w 928"/>
                <a:gd name="T138" fmla="*/ 562 h 5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28" h="562">
                  <a:moveTo>
                    <a:pt x="88" y="90"/>
                  </a:moveTo>
                  <a:lnTo>
                    <a:pt x="65" y="124"/>
                  </a:lnTo>
                  <a:cubicBezTo>
                    <a:pt x="60" y="131"/>
                    <a:pt x="59" y="130"/>
                    <a:pt x="55" y="136"/>
                  </a:cubicBezTo>
                  <a:cubicBezTo>
                    <a:pt x="52" y="142"/>
                    <a:pt x="49" y="149"/>
                    <a:pt x="46" y="157"/>
                  </a:cubicBezTo>
                  <a:cubicBezTo>
                    <a:pt x="42" y="164"/>
                    <a:pt x="42" y="172"/>
                    <a:pt x="36" y="181"/>
                  </a:cubicBezTo>
                  <a:cubicBezTo>
                    <a:pt x="29" y="190"/>
                    <a:pt x="0" y="205"/>
                    <a:pt x="10" y="208"/>
                  </a:cubicBezTo>
                  <a:lnTo>
                    <a:pt x="94" y="202"/>
                  </a:lnTo>
                  <a:lnTo>
                    <a:pt x="130" y="238"/>
                  </a:lnTo>
                  <a:lnTo>
                    <a:pt x="130" y="271"/>
                  </a:lnTo>
                  <a:lnTo>
                    <a:pt x="153" y="280"/>
                  </a:lnTo>
                  <a:lnTo>
                    <a:pt x="153" y="319"/>
                  </a:lnTo>
                  <a:lnTo>
                    <a:pt x="199" y="325"/>
                  </a:lnTo>
                  <a:lnTo>
                    <a:pt x="254" y="338"/>
                  </a:lnTo>
                  <a:lnTo>
                    <a:pt x="270" y="359"/>
                  </a:lnTo>
                  <a:cubicBezTo>
                    <a:pt x="278" y="362"/>
                    <a:pt x="290" y="354"/>
                    <a:pt x="300" y="359"/>
                  </a:cubicBezTo>
                  <a:cubicBezTo>
                    <a:pt x="309" y="363"/>
                    <a:pt x="313" y="375"/>
                    <a:pt x="326" y="383"/>
                  </a:cubicBezTo>
                  <a:cubicBezTo>
                    <a:pt x="339" y="390"/>
                    <a:pt x="363" y="396"/>
                    <a:pt x="374" y="404"/>
                  </a:cubicBezTo>
                  <a:cubicBezTo>
                    <a:pt x="386" y="411"/>
                    <a:pt x="386" y="419"/>
                    <a:pt x="391" y="428"/>
                  </a:cubicBezTo>
                  <a:cubicBezTo>
                    <a:pt x="396" y="437"/>
                    <a:pt x="399" y="452"/>
                    <a:pt x="407" y="458"/>
                  </a:cubicBezTo>
                  <a:cubicBezTo>
                    <a:pt x="415" y="464"/>
                    <a:pt x="428" y="461"/>
                    <a:pt x="440" y="464"/>
                  </a:cubicBezTo>
                  <a:cubicBezTo>
                    <a:pt x="451" y="467"/>
                    <a:pt x="466" y="466"/>
                    <a:pt x="479" y="473"/>
                  </a:cubicBezTo>
                  <a:cubicBezTo>
                    <a:pt x="492" y="481"/>
                    <a:pt x="511" y="502"/>
                    <a:pt x="521" y="509"/>
                  </a:cubicBezTo>
                  <a:cubicBezTo>
                    <a:pt x="531" y="517"/>
                    <a:pt x="527" y="509"/>
                    <a:pt x="537" y="515"/>
                  </a:cubicBezTo>
                  <a:cubicBezTo>
                    <a:pt x="547" y="521"/>
                    <a:pt x="568" y="541"/>
                    <a:pt x="576" y="548"/>
                  </a:cubicBezTo>
                  <a:cubicBezTo>
                    <a:pt x="584" y="556"/>
                    <a:pt x="580" y="559"/>
                    <a:pt x="586" y="560"/>
                  </a:cubicBezTo>
                  <a:cubicBezTo>
                    <a:pt x="593" y="562"/>
                    <a:pt x="606" y="562"/>
                    <a:pt x="612" y="557"/>
                  </a:cubicBezTo>
                  <a:cubicBezTo>
                    <a:pt x="618" y="552"/>
                    <a:pt x="607" y="536"/>
                    <a:pt x="623" y="531"/>
                  </a:cubicBezTo>
                  <a:cubicBezTo>
                    <a:pt x="639" y="526"/>
                    <a:pt x="684" y="533"/>
                    <a:pt x="710" y="527"/>
                  </a:cubicBezTo>
                  <a:cubicBezTo>
                    <a:pt x="736" y="521"/>
                    <a:pt x="764" y="514"/>
                    <a:pt x="778" y="494"/>
                  </a:cubicBezTo>
                  <a:cubicBezTo>
                    <a:pt x="809" y="478"/>
                    <a:pt x="785" y="429"/>
                    <a:pt x="798" y="410"/>
                  </a:cubicBezTo>
                  <a:lnTo>
                    <a:pt x="860" y="374"/>
                  </a:lnTo>
                  <a:cubicBezTo>
                    <a:pt x="874" y="351"/>
                    <a:pt x="871" y="297"/>
                    <a:pt x="882" y="274"/>
                  </a:cubicBezTo>
                  <a:cubicBezTo>
                    <a:pt x="892" y="253"/>
                    <a:pt x="925" y="253"/>
                    <a:pt x="928" y="241"/>
                  </a:cubicBezTo>
                  <a:cubicBezTo>
                    <a:pt x="918" y="217"/>
                    <a:pt x="895" y="187"/>
                    <a:pt x="895" y="187"/>
                  </a:cubicBezTo>
                  <a:lnTo>
                    <a:pt x="895" y="78"/>
                  </a:lnTo>
                  <a:lnTo>
                    <a:pt x="882" y="66"/>
                  </a:lnTo>
                  <a:lnTo>
                    <a:pt x="733" y="72"/>
                  </a:lnTo>
                  <a:lnTo>
                    <a:pt x="720" y="48"/>
                  </a:lnTo>
                  <a:cubicBezTo>
                    <a:pt x="707" y="44"/>
                    <a:pt x="705" y="51"/>
                    <a:pt x="654" y="45"/>
                  </a:cubicBezTo>
                  <a:cubicBezTo>
                    <a:pt x="604" y="39"/>
                    <a:pt x="480" y="21"/>
                    <a:pt x="420" y="15"/>
                  </a:cubicBezTo>
                  <a:cubicBezTo>
                    <a:pt x="360" y="9"/>
                    <a:pt x="324" y="9"/>
                    <a:pt x="290" y="6"/>
                  </a:cubicBezTo>
                  <a:lnTo>
                    <a:pt x="215" y="0"/>
                  </a:lnTo>
                  <a:cubicBezTo>
                    <a:pt x="200" y="6"/>
                    <a:pt x="218" y="35"/>
                    <a:pt x="202" y="42"/>
                  </a:cubicBezTo>
                  <a:cubicBezTo>
                    <a:pt x="190" y="54"/>
                    <a:pt x="134" y="38"/>
                    <a:pt x="114" y="45"/>
                  </a:cubicBezTo>
                  <a:cubicBezTo>
                    <a:pt x="94" y="53"/>
                    <a:pt x="94" y="78"/>
                    <a:pt x="88" y="90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4" name="Freeform 297"/>
            <p:cNvSpPr>
              <a:spLocks/>
            </p:cNvSpPr>
            <p:nvPr/>
          </p:nvSpPr>
          <p:spPr bwMode="auto">
            <a:xfrm>
              <a:off x="4765" y="2681"/>
              <a:ext cx="357" cy="310"/>
            </a:xfrm>
            <a:custGeom>
              <a:avLst/>
              <a:gdLst>
                <a:gd name="T0" fmla="*/ 1 w 247"/>
                <a:gd name="T1" fmla="*/ 0 h 231"/>
                <a:gd name="T2" fmla="*/ 0 w 247"/>
                <a:gd name="T3" fmla="*/ 254 h 231"/>
                <a:gd name="T4" fmla="*/ 568 w 247"/>
                <a:gd name="T5" fmla="*/ 1107 h 231"/>
                <a:gd name="T6" fmla="*/ 918 w 247"/>
                <a:gd name="T7" fmla="*/ 2033 h 231"/>
                <a:gd name="T8" fmla="*/ 1331 w 247"/>
                <a:gd name="T9" fmla="*/ 2033 h 231"/>
                <a:gd name="T10" fmla="*/ 1490 w 247"/>
                <a:gd name="T11" fmla="*/ 1970 h 231"/>
                <a:gd name="T12" fmla="*/ 1797 w 247"/>
                <a:gd name="T13" fmla="*/ 1994 h 231"/>
                <a:gd name="T14" fmla="*/ 1930 w 247"/>
                <a:gd name="T15" fmla="*/ 2033 h 231"/>
                <a:gd name="T16" fmla="*/ 3673 w 247"/>
                <a:gd name="T17" fmla="*/ 2429 h 231"/>
                <a:gd name="T18" fmla="*/ 4705 w 247"/>
                <a:gd name="T19" fmla="*/ 1690 h 231"/>
                <a:gd name="T20" fmla="*/ 4232 w 247"/>
                <a:gd name="T21" fmla="*/ 1168 h 231"/>
                <a:gd name="T22" fmla="*/ 4054 w 247"/>
                <a:gd name="T23" fmla="*/ 596 h 231"/>
                <a:gd name="T24" fmla="*/ 1 w 247"/>
                <a:gd name="T25" fmla="*/ 0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7"/>
                <a:gd name="T40" fmla="*/ 0 h 231"/>
                <a:gd name="T41" fmla="*/ 247 w 247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7" h="231">
                  <a:moveTo>
                    <a:pt x="1" y="0"/>
                  </a:moveTo>
                  <a:lnTo>
                    <a:pt x="0" y="24"/>
                  </a:lnTo>
                  <a:lnTo>
                    <a:pt x="30" y="105"/>
                  </a:lnTo>
                  <a:lnTo>
                    <a:pt x="48" y="193"/>
                  </a:lnTo>
                  <a:lnTo>
                    <a:pt x="70" y="193"/>
                  </a:lnTo>
                  <a:lnTo>
                    <a:pt x="78" y="187"/>
                  </a:lnTo>
                  <a:lnTo>
                    <a:pt x="94" y="189"/>
                  </a:lnTo>
                  <a:lnTo>
                    <a:pt x="102" y="193"/>
                  </a:lnTo>
                  <a:lnTo>
                    <a:pt x="193" y="231"/>
                  </a:lnTo>
                  <a:lnTo>
                    <a:pt x="247" y="160"/>
                  </a:lnTo>
                  <a:lnTo>
                    <a:pt x="222" y="111"/>
                  </a:lnTo>
                  <a:lnTo>
                    <a:pt x="213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5" name="Freeform 298"/>
            <p:cNvSpPr>
              <a:spLocks/>
            </p:cNvSpPr>
            <p:nvPr/>
          </p:nvSpPr>
          <p:spPr bwMode="auto">
            <a:xfrm>
              <a:off x="1963" y="1460"/>
              <a:ext cx="1296" cy="461"/>
            </a:xfrm>
            <a:custGeom>
              <a:avLst/>
              <a:gdLst>
                <a:gd name="T0" fmla="*/ 7685 w 898"/>
                <a:gd name="T1" fmla="*/ 1516 h 343"/>
                <a:gd name="T2" fmla="*/ 0 w 898"/>
                <a:gd name="T3" fmla="*/ 345 h 343"/>
                <a:gd name="T4" fmla="*/ 687 w 898"/>
                <a:gd name="T5" fmla="*/ 3035 h 343"/>
                <a:gd name="T6" fmla="*/ 6776 w 898"/>
                <a:gd name="T7" fmla="*/ 3619 h 343"/>
                <a:gd name="T8" fmla="*/ 7293 w 898"/>
                <a:gd name="T9" fmla="*/ 2625 h 343"/>
                <a:gd name="T10" fmla="*/ 7788 w 898"/>
                <a:gd name="T11" fmla="*/ 2779 h 343"/>
                <a:gd name="T12" fmla="*/ 10443 w 898"/>
                <a:gd name="T13" fmla="*/ 3365 h 343"/>
                <a:gd name="T14" fmla="*/ 12096 w 898"/>
                <a:gd name="T15" fmla="*/ 3517 h 343"/>
                <a:gd name="T16" fmla="*/ 14060 w 898"/>
                <a:gd name="T17" fmla="*/ 3644 h 343"/>
                <a:gd name="T18" fmla="*/ 16481 w 898"/>
                <a:gd name="T19" fmla="*/ 3654 h 343"/>
                <a:gd name="T20" fmla="*/ 16896 w 898"/>
                <a:gd name="T21" fmla="*/ 2942 h 343"/>
                <a:gd name="T22" fmla="*/ 16265 w 898"/>
                <a:gd name="T23" fmla="*/ 2878 h 343"/>
                <a:gd name="T24" fmla="*/ 15805 w 898"/>
                <a:gd name="T25" fmla="*/ 2693 h 343"/>
                <a:gd name="T26" fmla="*/ 15415 w 898"/>
                <a:gd name="T27" fmla="*/ 2374 h 343"/>
                <a:gd name="T28" fmla="*/ 14907 w 898"/>
                <a:gd name="T29" fmla="*/ 2141 h 343"/>
                <a:gd name="T30" fmla="*/ 13970 w 898"/>
                <a:gd name="T31" fmla="*/ 1056 h 343"/>
                <a:gd name="T32" fmla="*/ 8153 w 898"/>
                <a:gd name="T33" fmla="*/ 0 h 343"/>
                <a:gd name="T34" fmla="*/ 7685 w 898"/>
                <a:gd name="T35" fmla="*/ 1516 h 3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8"/>
                <a:gd name="T55" fmla="*/ 0 h 343"/>
                <a:gd name="T56" fmla="*/ 898 w 898"/>
                <a:gd name="T57" fmla="*/ 343 h 3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8" h="343">
                  <a:moveTo>
                    <a:pt x="409" y="142"/>
                  </a:moveTo>
                  <a:lnTo>
                    <a:pt x="0" y="33"/>
                  </a:lnTo>
                  <a:lnTo>
                    <a:pt x="37" y="285"/>
                  </a:lnTo>
                  <a:lnTo>
                    <a:pt x="360" y="340"/>
                  </a:lnTo>
                  <a:lnTo>
                    <a:pt x="387" y="246"/>
                  </a:lnTo>
                  <a:lnTo>
                    <a:pt x="414" y="261"/>
                  </a:lnTo>
                  <a:lnTo>
                    <a:pt x="555" y="316"/>
                  </a:lnTo>
                  <a:lnTo>
                    <a:pt x="643" y="330"/>
                  </a:lnTo>
                  <a:lnTo>
                    <a:pt x="747" y="342"/>
                  </a:lnTo>
                  <a:lnTo>
                    <a:pt x="876" y="343"/>
                  </a:lnTo>
                  <a:lnTo>
                    <a:pt x="898" y="276"/>
                  </a:lnTo>
                  <a:lnTo>
                    <a:pt x="864" y="270"/>
                  </a:lnTo>
                  <a:lnTo>
                    <a:pt x="840" y="253"/>
                  </a:lnTo>
                  <a:lnTo>
                    <a:pt x="819" y="223"/>
                  </a:lnTo>
                  <a:lnTo>
                    <a:pt x="792" y="201"/>
                  </a:lnTo>
                  <a:lnTo>
                    <a:pt x="742" y="99"/>
                  </a:lnTo>
                  <a:lnTo>
                    <a:pt x="433" y="0"/>
                  </a:lnTo>
                  <a:lnTo>
                    <a:pt x="409" y="142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6" name="Freeform 299"/>
            <p:cNvSpPr>
              <a:spLocks/>
            </p:cNvSpPr>
            <p:nvPr/>
          </p:nvSpPr>
          <p:spPr bwMode="auto">
            <a:xfrm>
              <a:off x="3550" y="1494"/>
              <a:ext cx="1339" cy="685"/>
            </a:xfrm>
            <a:custGeom>
              <a:avLst/>
              <a:gdLst>
                <a:gd name="T0" fmla="*/ 203 w 1511"/>
                <a:gd name="T1" fmla="*/ 26 h 768"/>
                <a:gd name="T2" fmla="*/ 248 w 1511"/>
                <a:gd name="T3" fmla="*/ 84 h 768"/>
                <a:gd name="T4" fmla="*/ 301 w 1511"/>
                <a:gd name="T5" fmla="*/ 93 h 768"/>
                <a:gd name="T6" fmla="*/ 295 w 1511"/>
                <a:gd name="T7" fmla="*/ 115 h 768"/>
                <a:gd name="T8" fmla="*/ 300 w 1511"/>
                <a:gd name="T9" fmla="*/ 137 h 768"/>
                <a:gd name="T10" fmla="*/ 253 w 1511"/>
                <a:gd name="T11" fmla="*/ 166 h 768"/>
                <a:gd name="T12" fmla="*/ 219 w 1511"/>
                <a:gd name="T13" fmla="*/ 160 h 768"/>
                <a:gd name="T14" fmla="*/ 152 w 1511"/>
                <a:gd name="T15" fmla="*/ 157 h 768"/>
                <a:gd name="T16" fmla="*/ 143 w 1511"/>
                <a:gd name="T17" fmla="*/ 126 h 768"/>
                <a:gd name="T18" fmla="*/ 108 w 1511"/>
                <a:gd name="T19" fmla="*/ 117 h 768"/>
                <a:gd name="T20" fmla="*/ 21 w 1511"/>
                <a:gd name="T21" fmla="*/ 144 h 768"/>
                <a:gd name="T22" fmla="*/ 4 w 1511"/>
                <a:gd name="T23" fmla="*/ 183 h 768"/>
                <a:gd name="T24" fmla="*/ 45 w 1511"/>
                <a:gd name="T25" fmla="*/ 203 h 768"/>
                <a:gd name="T26" fmla="*/ 113 w 1511"/>
                <a:gd name="T27" fmla="*/ 239 h 768"/>
                <a:gd name="T28" fmla="*/ 223 w 1511"/>
                <a:gd name="T29" fmla="*/ 243 h 768"/>
                <a:gd name="T30" fmla="*/ 228 w 1511"/>
                <a:gd name="T31" fmla="*/ 267 h 768"/>
                <a:gd name="T32" fmla="*/ 236 w 1511"/>
                <a:gd name="T33" fmla="*/ 284 h 768"/>
                <a:gd name="T34" fmla="*/ 245 w 1511"/>
                <a:gd name="T35" fmla="*/ 291 h 768"/>
                <a:gd name="T36" fmla="*/ 265 w 1511"/>
                <a:gd name="T37" fmla="*/ 298 h 768"/>
                <a:gd name="T38" fmla="*/ 284 w 1511"/>
                <a:gd name="T39" fmla="*/ 301 h 768"/>
                <a:gd name="T40" fmla="*/ 339 w 1511"/>
                <a:gd name="T41" fmla="*/ 305 h 768"/>
                <a:gd name="T42" fmla="*/ 355 w 1511"/>
                <a:gd name="T43" fmla="*/ 307 h 768"/>
                <a:gd name="T44" fmla="*/ 329 w 1511"/>
                <a:gd name="T45" fmla="*/ 229 h 768"/>
                <a:gd name="T46" fmla="*/ 308 w 1511"/>
                <a:gd name="T47" fmla="*/ 196 h 768"/>
                <a:gd name="T48" fmla="*/ 343 w 1511"/>
                <a:gd name="T49" fmla="*/ 160 h 768"/>
                <a:gd name="T50" fmla="*/ 452 w 1511"/>
                <a:gd name="T51" fmla="*/ 120 h 768"/>
                <a:gd name="T52" fmla="*/ 529 w 1511"/>
                <a:gd name="T53" fmla="*/ 114 h 768"/>
                <a:gd name="T54" fmla="*/ 573 w 1511"/>
                <a:gd name="T55" fmla="*/ 109 h 768"/>
                <a:gd name="T56" fmla="*/ 569 w 1511"/>
                <a:gd name="T57" fmla="*/ 71 h 768"/>
                <a:gd name="T58" fmla="*/ 432 w 1511"/>
                <a:gd name="T59" fmla="*/ 62 h 768"/>
                <a:gd name="T60" fmla="*/ 349 w 1511"/>
                <a:gd name="T61" fmla="*/ 36 h 768"/>
                <a:gd name="T62" fmla="*/ 282 w 1511"/>
                <a:gd name="T63" fmla="*/ 17 h 768"/>
                <a:gd name="T64" fmla="*/ 258 w 1511"/>
                <a:gd name="T65" fmla="*/ 4 h 768"/>
                <a:gd name="T66" fmla="*/ 216 w 1511"/>
                <a:gd name="T67" fmla="*/ 19 h 7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1"/>
                <a:gd name="T103" fmla="*/ 0 h 768"/>
                <a:gd name="T104" fmla="*/ 1511 w 1511"/>
                <a:gd name="T105" fmla="*/ 768 h 7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1" h="768">
                  <a:moveTo>
                    <a:pt x="519" y="42"/>
                  </a:moveTo>
                  <a:lnTo>
                    <a:pt x="532" y="66"/>
                  </a:lnTo>
                  <a:lnTo>
                    <a:pt x="546" y="205"/>
                  </a:lnTo>
                  <a:lnTo>
                    <a:pt x="653" y="208"/>
                  </a:lnTo>
                  <a:lnTo>
                    <a:pt x="800" y="214"/>
                  </a:lnTo>
                  <a:lnTo>
                    <a:pt x="793" y="232"/>
                  </a:lnTo>
                  <a:cubicBezTo>
                    <a:pt x="793" y="238"/>
                    <a:pt x="806" y="244"/>
                    <a:pt x="803" y="253"/>
                  </a:cubicBezTo>
                  <a:cubicBezTo>
                    <a:pt x="800" y="262"/>
                    <a:pt x="780" y="279"/>
                    <a:pt x="777" y="289"/>
                  </a:cubicBezTo>
                  <a:cubicBezTo>
                    <a:pt x="773" y="300"/>
                    <a:pt x="782" y="304"/>
                    <a:pt x="783" y="313"/>
                  </a:cubicBezTo>
                  <a:cubicBezTo>
                    <a:pt x="785" y="322"/>
                    <a:pt x="790" y="331"/>
                    <a:pt x="786" y="343"/>
                  </a:cubicBezTo>
                  <a:cubicBezTo>
                    <a:pt x="783" y="355"/>
                    <a:pt x="783" y="376"/>
                    <a:pt x="764" y="389"/>
                  </a:cubicBezTo>
                  <a:cubicBezTo>
                    <a:pt x="736" y="426"/>
                    <a:pt x="697" y="410"/>
                    <a:pt x="669" y="413"/>
                  </a:cubicBezTo>
                  <a:cubicBezTo>
                    <a:pt x="642" y="416"/>
                    <a:pt x="614" y="413"/>
                    <a:pt x="598" y="410"/>
                  </a:cubicBezTo>
                  <a:cubicBezTo>
                    <a:pt x="581" y="407"/>
                    <a:pt x="591" y="399"/>
                    <a:pt x="575" y="398"/>
                  </a:cubicBezTo>
                  <a:cubicBezTo>
                    <a:pt x="559" y="396"/>
                    <a:pt x="526" y="402"/>
                    <a:pt x="497" y="401"/>
                  </a:cubicBezTo>
                  <a:cubicBezTo>
                    <a:pt x="467" y="399"/>
                    <a:pt x="419" y="402"/>
                    <a:pt x="399" y="392"/>
                  </a:cubicBezTo>
                  <a:cubicBezTo>
                    <a:pt x="373" y="376"/>
                    <a:pt x="381" y="346"/>
                    <a:pt x="379" y="334"/>
                  </a:cubicBezTo>
                  <a:lnTo>
                    <a:pt x="376" y="313"/>
                  </a:lnTo>
                  <a:cubicBezTo>
                    <a:pt x="376" y="307"/>
                    <a:pt x="397" y="298"/>
                    <a:pt x="383" y="295"/>
                  </a:cubicBezTo>
                  <a:lnTo>
                    <a:pt x="285" y="292"/>
                  </a:lnTo>
                  <a:lnTo>
                    <a:pt x="168" y="358"/>
                  </a:lnTo>
                  <a:lnTo>
                    <a:pt x="57" y="358"/>
                  </a:lnTo>
                  <a:lnTo>
                    <a:pt x="21" y="428"/>
                  </a:lnTo>
                  <a:cubicBezTo>
                    <a:pt x="13" y="444"/>
                    <a:pt x="0" y="447"/>
                    <a:pt x="10" y="456"/>
                  </a:cubicBezTo>
                  <a:cubicBezTo>
                    <a:pt x="20" y="465"/>
                    <a:pt x="61" y="473"/>
                    <a:pt x="80" y="482"/>
                  </a:cubicBezTo>
                  <a:cubicBezTo>
                    <a:pt x="99" y="491"/>
                    <a:pt x="93" y="491"/>
                    <a:pt x="122" y="509"/>
                  </a:cubicBezTo>
                  <a:cubicBezTo>
                    <a:pt x="152" y="527"/>
                    <a:pt x="230" y="575"/>
                    <a:pt x="259" y="590"/>
                  </a:cubicBezTo>
                  <a:cubicBezTo>
                    <a:pt x="288" y="605"/>
                    <a:pt x="246" y="598"/>
                    <a:pt x="298" y="599"/>
                  </a:cubicBezTo>
                  <a:cubicBezTo>
                    <a:pt x="350" y="601"/>
                    <a:pt x="528" y="595"/>
                    <a:pt x="575" y="596"/>
                  </a:cubicBezTo>
                  <a:lnTo>
                    <a:pt x="585" y="608"/>
                  </a:lnTo>
                  <a:lnTo>
                    <a:pt x="585" y="635"/>
                  </a:lnTo>
                  <a:lnTo>
                    <a:pt x="598" y="666"/>
                  </a:lnTo>
                  <a:lnTo>
                    <a:pt x="617" y="684"/>
                  </a:lnTo>
                  <a:lnTo>
                    <a:pt x="617" y="708"/>
                  </a:lnTo>
                  <a:lnTo>
                    <a:pt x="640" y="705"/>
                  </a:lnTo>
                  <a:lnTo>
                    <a:pt x="646" y="723"/>
                  </a:lnTo>
                  <a:lnTo>
                    <a:pt x="673" y="741"/>
                  </a:lnTo>
                  <a:lnTo>
                    <a:pt x="695" y="744"/>
                  </a:lnTo>
                  <a:lnTo>
                    <a:pt x="702" y="753"/>
                  </a:lnTo>
                  <a:lnTo>
                    <a:pt x="744" y="750"/>
                  </a:lnTo>
                  <a:lnTo>
                    <a:pt x="751" y="759"/>
                  </a:lnTo>
                  <a:lnTo>
                    <a:pt x="891" y="759"/>
                  </a:lnTo>
                  <a:lnTo>
                    <a:pt x="907" y="768"/>
                  </a:lnTo>
                  <a:lnTo>
                    <a:pt x="936" y="768"/>
                  </a:lnTo>
                  <a:lnTo>
                    <a:pt x="940" y="578"/>
                  </a:lnTo>
                  <a:lnTo>
                    <a:pt x="868" y="572"/>
                  </a:lnTo>
                  <a:lnTo>
                    <a:pt x="783" y="542"/>
                  </a:lnTo>
                  <a:lnTo>
                    <a:pt x="813" y="491"/>
                  </a:lnTo>
                  <a:lnTo>
                    <a:pt x="845" y="455"/>
                  </a:lnTo>
                  <a:lnTo>
                    <a:pt x="900" y="398"/>
                  </a:lnTo>
                  <a:cubicBezTo>
                    <a:pt x="935" y="378"/>
                    <a:pt x="997" y="354"/>
                    <a:pt x="1045" y="337"/>
                  </a:cubicBezTo>
                  <a:cubicBezTo>
                    <a:pt x="1094" y="321"/>
                    <a:pt x="1150" y="309"/>
                    <a:pt x="1189" y="301"/>
                  </a:cubicBezTo>
                  <a:lnTo>
                    <a:pt x="1277" y="292"/>
                  </a:lnTo>
                  <a:lnTo>
                    <a:pt x="1391" y="283"/>
                  </a:lnTo>
                  <a:lnTo>
                    <a:pt x="1462" y="280"/>
                  </a:lnTo>
                  <a:lnTo>
                    <a:pt x="1508" y="274"/>
                  </a:lnTo>
                  <a:lnTo>
                    <a:pt x="1511" y="199"/>
                  </a:lnTo>
                  <a:lnTo>
                    <a:pt x="1498" y="178"/>
                  </a:lnTo>
                  <a:lnTo>
                    <a:pt x="1491" y="148"/>
                  </a:lnTo>
                  <a:cubicBezTo>
                    <a:pt x="1431" y="143"/>
                    <a:pt x="1218" y="158"/>
                    <a:pt x="1137" y="154"/>
                  </a:cubicBezTo>
                  <a:cubicBezTo>
                    <a:pt x="1055" y="149"/>
                    <a:pt x="1036" y="134"/>
                    <a:pt x="1000" y="123"/>
                  </a:cubicBezTo>
                  <a:cubicBezTo>
                    <a:pt x="964" y="113"/>
                    <a:pt x="949" y="102"/>
                    <a:pt x="918" y="90"/>
                  </a:cubicBezTo>
                  <a:cubicBezTo>
                    <a:pt x="887" y="78"/>
                    <a:pt x="840" y="62"/>
                    <a:pt x="811" y="54"/>
                  </a:cubicBezTo>
                  <a:lnTo>
                    <a:pt x="741" y="42"/>
                  </a:lnTo>
                  <a:lnTo>
                    <a:pt x="682" y="0"/>
                  </a:lnTo>
                  <a:lnTo>
                    <a:pt x="676" y="9"/>
                  </a:lnTo>
                  <a:cubicBezTo>
                    <a:pt x="664" y="12"/>
                    <a:pt x="629" y="12"/>
                    <a:pt x="611" y="18"/>
                  </a:cubicBezTo>
                  <a:cubicBezTo>
                    <a:pt x="593" y="24"/>
                    <a:pt x="583" y="41"/>
                    <a:pt x="568" y="45"/>
                  </a:cubicBezTo>
                  <a:lnTo>
                    <a:pt x="519" y="42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7" name="Freeform 300"/>
            <p:cNvSpPr>
              <a:spLocks/>
            </p:cNvSpPr>
            <p:nvPr/>
          </p:nvSpPr>
          <p:spPr bwMode="auto">
            <a:xfrm>
              <a:off x="3802" y="1529"/>
              <a:ext cx="465" cy="341"/>
            </a:xfrm>
            <a:custGeom>
              <a:avLst/>
              <a:gdLst>
                <a:gd name="T0" fmla="*/ 943 w 322"/>
                <a:gd name="T1" fmla="*/ 21 h 254"/>
                <a:gd name="T2" fmla="*/ 0 w 322"/>
                <a:gd name="T3" fmla="*/ 1747 h 254"/>
                <a:gd name="T4" fmla="*/ 1060 w 322"/>
                <a:gd name="T5" fmla="*/ 1814 h 254"/>
                <a:gd name="T6" fmla="*/ 1099 w 322"/>
                <a:gd name="T7" fmla="*/ 2089 h 254"/>
                <a:gd name="T8" fmla="*/ 1443 w 322"/>
                <a:gd name="T9" fmla="*/ 2494 h 254"/>
                <a:gd name="T10" fmla="*/ 3405 w 322"/>
                <a:gd name="T11" fmla="*/ 2516 h 254"/>
                <a:gd name="T12" fmla="*/ 3743 w 322"/>
                <a:gd name="T13" fmla="*/ 2598 h 254"/>
                <a:gd name="T14" fmla="*/ 5521 w 322"/>
                <a:gd name="T15" fmla="*/ 2598 h 254"/>
                <a:gd name="T16" fmla="*/ 5756 w 322"/>
                <a:gd name="T17" fmla="*/ 2343 h 254"/>
                <a:gd name="T18" fmla="*/ 5785 w 322"/>
                <a:gd name="T19" fmla="*/ 1920 h 254"/>
                <a:gd name="T20" fmla="*/ 5671 w 322"/>
                <a:gd name="T21" fmla="*/ 1728 h 254"/>
                <a:gd name="T22" fmla="*/ 5981 w 322"/>
                <a:gd name="T23" fmla="*/ 1517 h 254"/>
                <a:gd name="T24" fmla="*/ 5927 w 322"/>
                <a:gd name="T25" fmla="*/ 1396 h 254"/>
                <a:gd name="T26" fmla="*/ 5837 w 322"/>
                <a:gd name="T27" fmla="*/ 1263 h 254"/>
                <a:gd name="T28" fmla="*/ 4387 w 322"/>
                <a:gd name="T29" fmla="*/ 1224 h 254"/>
                <a:gd name="T30" fmla="*/ 3066 w 322"/>
                <a:gd name="T31" fmla="*/ 1164 h 254"/>
                <a:gd name="T32" fmla="*/ 2985 w 322"/>
                <a:gd name="T33" fmla="*/ 1054 h 254"/>
                <a:gd name="T34" fmla="*/ 2945 w 322"/>
                <a:gd name="T35" fmla="*/ 842 h 254"/>
                <a:gd name="T36" fmla="*/ 2647 w 322"/>
                <a:gd name="T37" fmla="*/ 38 h 254"/>
                <a:gd name="T38" fmla="*/ 943 w 322"/>
                <a:gd name="T39" fmla="*/ 21 h 2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2"/>
                <a:gd name="T61" fmla="*/ 0 h 254"/>
                <a:gd name="T62" fmla="*/ 322 w 322"/>
                <a:gd name="T63" fmla="*/ 254 h 2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2" h="254">
                  <a:moveTo>
                    <a:pt x="50" y="2"/>
                  </a:moveTo>
                  <a:lnTo>
                    <a:pt x="0" y="166"/>
                  </a:lnTo>
                  <a:lnTo>
                    <a:pt x="56" y="172"/>
                  </a:lnTo>
                  <a:cubicBezTo>
                    <a:pt x="66" y="177"/>
                    <a:pt x="55" y="187"/>
                    <a:pt x="58" y="198"/>
                  </a:cubicBezTo>
                  <a:cubicBezTo>
                    <a:pt x="61" y="209"/>
                    <a:pt x="56" y="229"/>
                    <a:pt x="76" y="236"/>
                  </a:cubicBezTo>
                  <a:cubicBezTo>
                    <a:pt x="94" y="240"/>
                    <a:pt x="142" y="238"/>
                    <a:pt x="180" y="238"/>
                  </a:cubicBezTo>
                  <a:cubicBezTo>
                    <a:pt x="200" y="240"/>
                    <a:pt x="179" y="245"/>
                    <a:pt x="198" y="246"/>
                  </a:cubicBezTo>
                  <a:cubicBezTo>
                    <a:pt x="204" y="242"/>
                    <a:pt x="280" y="254"/>
                    <a:pt x="292" y="246"/>
                  </a:cubicBezTo>
                  <a:cubicBezTo>
                    <a:pt x="310" y="242"/>
                    <a:pt x="302" y="233"/>
                    <a:pt x="304" y="222"/>
                  </a:cubicBezTo>
                  <a:cubicBezTo>
                    <a:pt x="306" y="211"/>
                    <a:pt x="307" y="192"/>
                    <a:pt x="306" y="182"/>
                  </a:cubicBezTo>
                  <a:cubicBezTo>
                    <a:pt x="305" y="172"/>
                    <a:pt x="298" y="170"/>
                    <a:pt x="300" y="164"/>
                  </a:cubicBezTo>
                  <a:cubicBezTo>
                    <a:pt x="302" y="158"/>
                    <a:pt x="314" y="149"/>
                    <a:pt x="316" y="144"/>
                  </a:cubicBezTo>
                  <a:cubicBezTo>
                    <a:pt x="318" y="139"/>
                    <a:pt x="315" y="136"/>
                    <a:pt x="314" y="132"/>
                  </a:cubicBezTo>
                  <a:cubicBezTo>
                    <a:pt x="313" y="128"/>
                    <a:pt x="322" y="123"/>
                    <a:pt x="308" y="120"/>
                  </a:cubicBezTo>
                  <a:cubicBezTo>
                    <a:pt x="294" y="117"/>
                    <a:pt x="256" y="118"/>
                    <a:pt x="232" y="116"/>
                  </a:cubicBezTo>
                  <a:cubicBezTo>
                    <a:pt x="208" y="114"/>
                    <a:pt x="174" y="113"/>
                    <a:pt x="162" y="110"/>
                  </a:cubicBezTo>
                  <a:cubicBezTo>
                    <a:pt x="150" y="107"/>
                    <a:pt x="159" y="105"/>
                    <a:pt x="158" y="100"/>
                  </a:cubicBezTo>
                  <a:cubicBezTo>
                    <a:pt x="157" y="95"/>
                    <a:pt x="159" y="96"/>
                    <a:pt x="156" y="80"/>
                  </a:cubicBezTo>
                  <a:cubicBezTo>
                    <a:pt x="153" y="64"/>
                    <a:pt x="158" y="17"/>
                    <a:pt x="140" y="4"/>
                  </a:cubicBezTo>
                  <a:cubicBezTo>
                    <a:pt x="128" y="0"/>
                    <a:pt x="69" y="2"/>
                    <a:pt x="50" y="2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8" name="Freeform 301"/>
            <p:cNvSpPr>
              <a:spLocks/>
            </p:cNvSpPr>
            <p:nvPr/>
          </p:nvSpPr>
          <p:spPr bwMode="auto">
            <a:xfrm>
              <a:off x="2102" y="1156"/>
              <a:ext cx="1179" cy="604"/>
            </a:xfrm>
            <a:custGeom>
              <a:avLst/>
              <a:gdLst>
                <a:gd name="T0" fmla="*/ 1978 w 817"/>
                <a:gd name="T1" fmla="*/ 1295 h 450"/>
                <a:gd name="T2" fmla="*/ 6283 w 817"/>
                <a:gd name="T3" fmla="*/ 1670 h 450"/>
                <a:gd name="T4" fmla="*/ 7949 w 817"/>
                <a:gd name="T5" fmla="*/ 1738 h 450"/>
                <a:gd name="T6" fmla="*/ 9138 w 817"/>
                <a:gd name="T7" fmla="*/ 1605 h 450"/>
                <a:gd name="T8" fmla="*/ 9884 w 817"/>
                <a:gd name="T9" fmla="*/ 1472 h 450"/>
                <a:gd name="T10" fmla="*/ 10660 w 817"/>
                <a:gd name="T11" fmla="*/ 1263 h 450"/>
                <a:gd name="T12" fmla="*/ 11171 w 817"/>
                <a:gd name="T13" fmla="*/ 1079 h 450"/>
                <a:gd name="T14" fmla="*/ 11638 w 817"/>
                <a:gd name="T15" fmla="*/ 565 h 450"/>
                <a:gd name="T16" fmla="*/ 11679 w 817"/>
                <a:gd name="T17" fmla="*/ 0 h 450"/>
                <a:gd name="T18" fmla="*/ 12996 w 817"/>
                <a:gd name="T19" fmla="*/ 278 h 450"/>
                <a:gd name="T20" fmla="*/ 14232 w 817"/>
                <a:gd name="T21" fmla="*/ 409 h 450"/>
                <a:gd name="T22" fmla="*/ 14211 w 817"/>
                <a:gd name="T23" fmla="*/ 1195 h 450"/>
                <a:gd name="T24" fmla="*/ 14350 w 817"/>
                <a:gd name="T25" fmla="*/ 1421 h 450"/>
                <a:gd name="T26" fmla="*/ 14896 w 817"/>
                <a:gd name="T27" fmla="*/ 1817 h 450"/>
                <a:gd name="T28" fmla="*/ 15365 w 817"/>
                <a:gd name="T29" fmla="*/ 2181 h 450"/>
                <a:gd name="T30" fmla="*/ 15119 w 817"/>
                <a:gd name="T31" fmla="*/ 2217 h 450"/>
                <a:gd name="T32" fmla="*/ 13556 w 817"/>
                <a:gd name="T33" fmla="*/ 4743 h 450"/>
                <a:gd name="T34" fmla="*/ 13109 w 817"/>
                <a:gd name="T35" fmla="*/ 4474 h 450"/>
                <a:gd name="T36" fmla="*/ 12742 w 817"/>
                <a:gd name="T37" fmla="*/ 4076 h 450"/>
                <a:gd name="T38" fmla="*/ 12145 w 817"/>
                <a:gd name="T39" fmla="*/ 3436 h 450"/>
                <a:gd name="T40" fmla="*/ 6322 w 817"/>
                <a:gd name="T41" fmla="*/ 2407 h 450"/>
                <a:gd name="T42" fmla="*/ 5889 w 817"/>
                <a:gd name="T43" fmla="*/ 3858 h 450"/>
                <a:gd name="T44" fmla="*/ 0 w 817"/>
                <a:gd name="T45" fmla="*/ 3005 h 450"/>
                <a:gd name="T46" fmla="*/ 1 w 817"/>
                <a:gd name="T47" fmla="*/ 2836 h 450"/>
                <a:gd name="T48" fmla="*/ 1978 w 817"/>
                <a:gd name="T49" fmla="*/ 1295 h 4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7"/>
                <a:gd name="T76" fmla="*/ 0 h 450"/>
                <a:gd name="T77" fmla="*/ 817 w 817"/>
                <a:gd name="T78" fmla="*/ 450 h 4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7" h="450">
                  <a:moveTo>
                    <a:pt x="105" y="123"/>
                  </a:moveTo>
                  <a:lnTo>
                    <a:pt x="334" y="159"/>
                  </a:lnTo>
                  <a:lnTo>
                    <a:pt x="423" y="165"/>
                  </a:lnTo>
                  <a:lnTo>
                    <a:pt x="486" y="153"/>
                  </a:lnTo>
                  <a:lnTo>
                    <a:pt x="525" y="140"/>
                  </a:lnTo>
                  <a:lnTo>
                    <a:pt x="567" y="120"/>
                  </a:lnTo>
                  <a:lnTo>
                    <a:pt x="594" y="102"/>
                  </a:lnTo>
                  <a:lnTo>
                    <a:pt x="619" y="54"/>
                  </a:lnTo>
                  <a:lnTo>
                    <a:pt x="621" y="0"/>
                  </a:lnTo>
                  <a:lnTo>
                    <a:pt x="691" y="27"/>
                  </a:lnTo>
                  <a:lnTo>
                    <a:pt x="757" y="39"/>
                  </a:lnTo>
                  <a:lnTo>
                    <a:pt x="756" y="113"/>
                  </a:lnTo>
                  <a:lnTo>
                    <a:pt x="763" y="135"/>
                  </a:lnTo>
                  <a:lnTo>
                    <a:pt x="792" y="173"/>
                  </a:lnTo>
                  <a:lnTo>
                    <a:pt x="817" y="207"/>
                  </a:lnTo>
                  <a:lnTo>
                    <a:pt x="804" y="210"/>
                  </a:lnTo>
                  <a:lnTo>
                    <a:pt x="721" y="450"/>
                  </a:lnTo>
                  <a:lnTo>
                    <a:pt x="697" y="425"/>
                  </a:lnTo>
                  <a:lnTo>
                    <a:pt x="678" y="387"/>
                  </a:lnTo>
                  <a:lnTo>
                    <a:pt x="645" y="326"/>
                  </a:lnTo>
                  <a:lnTo>
                    <a:pt x="336" y="228"/>
                  </a:lnTo>
                  <a:lnTo>
                    <a:pt x="313" y="366"/>
                  </a:lnTo>
                  <a:lnTo>
                    <a:pt x="0" y="285"/>
                  </a:lnTo>
                  <a:lnTo>
                    <a:pt x="1" y="269"/>
                  </a:lnTo>
                  <a:lnTo>
                    <a:pt x="105" y="123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9" name="Freeform 302"/>
            <p:cNvSpPr>
              <a:spLocks/>
            </p:cNvSpPr>
            <p:nvPr/>
          </p:nvSpPr>
          <p:spPr bwMode="auto">
            <a:xfrm>
              <a:off x="3231" y="1491"/>
              <a:ext cx="640" cy="433"/>
            </a:xfrm>
            <a:custGeom>
              <a:avLst/>
              <a:gdLst>
                <a:gd name="T0" fmla="*/ 0 w 443"/>
                <a:gd name="T1" fmla="*/ 3442 h 322"/>
                <a:gd name="T2" fmla="*/ 2038 w 443"/>
                <a:gd name="T3" fmla="*/ 3351 h 322"/>
                <a:gd name="T4" fmla="*/ 4172 w 443"/>
                <a:gd name="T5" fmla="*/ 3257 h 322"/>
                <a:gd name="T6" fmla="*/ 4809 w 443"/>
                <a:gd name="T7" fmla="*/ 2539 h 322"/>
                <a:gd name="T8" fmla="*/ 6111 w 443"/>
                <a:gd name="T9" fmla="*/ 2554 h 322"/>
                <a:gd name="T10" fmla="*/ 7541 w 443"/>
                <a:gd name="T11" fmla="*/ 2044 h 322"/>
                <a:gd name="T12" fmla="*/ 8407 w 443"/>
                <a:gd name="T13" fmla="*/ 305 h 322"/>
                <a:gd name="T14" fmla="*/ 5377 w 443"/>
                <a:gd name="T15" fmla="*/ 117 h 322"/>
                <a:gd name="T16" fmla="*/ 2207 w 443"/>
                <a:gd name="T17" fmla="*/ 0 h 322"/>
                <a:gd name="T18" fmla="*/ 2183 w 443"/>
                <a:gd name="T19" fmla="*/ 153 h 322"/>
                <a:gd name="T20" fmla="*/ 393 w 443"/>
                <a:gd name="T21" fmla="*/ 2722 h 322"/>
                <a:gd name="T22" fmla="*/ 0 w 443"/>
                <a:gd name="T23" fmla="*/ 3442 h 3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3"/>
                <a:gd name="T37" fmla="*/ 0 h 322"/>
                <a:gd name="T38" fmla="*/ 443 w 443"/>
                <a:gd name="T39" fmla="*/ 322 h 3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3" h="322">
                  <a:moveTo>
                    <a:pt x="0" y="322"/>
                  </a:moveTo>
                  <a:lnTo>
                    <a:pt x="107" y="314"/>
                  </a:lnTo>
                  <a:lnTo>
                    <a:pt x="220" y="305"/>
                  </a:lnTo>
                  <a:lnTo>
                    <a:pt x="253" y="237"/>
                  </a:lnTo>
                  <a:lnTo>
                    <a:pt x="322" y="239"/>
                  </a:lnTo>
                  <a:lnTo>
                    <a:pt x="397" y="191"/>
                  </a:lnTo>
                  <a:lnTo>
                    <a:pt x="443" y="29"/>
                  </a:lnTo>
                  <a:lnTo>
                    <a:pt x="283" y="11"/>
                  </a:lnTo>
                  <a:lnTo>
                    <a:pt x="116" y="0"/>
                  </a:lnTo>
                  <a:lnTo>
                    <a:pt x="115" y="14"/>
                  </a:lnTo>
                  <a:lnTo>
                    <a:pt x="21" y="254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0" name="Freeform 303"/>
            <p:cNvSpPr>
              <a:spLocks/>
            </p:cNvSpPr>
            <p:nvPr/>
          </p:nvSpPr>
          <p:spPr bwMode="auto">
            <a:xfrm>
              <a:off x="3145" y="1432"/>
              <a:ext cx="249" cy="399"/>
            </a:xfrm>
            <a:custGeom>
              <a:avLst/>
              <a:gdLst>
                <a:gd name="T0" fmla="*/ 1581 w 172"/>
                <a:gd name="T1" fmla="*/ 64 h 297"/>
                <a:gd name="T2" fmla="*/ 0 w 172"/>
                <a:gd name="T3" fmla="*/ 2571 h 297"/>
                <a:gd name="T4" fmla="*/ 426 w 172"/>
                <a:gd name="T5" fmla="*/ 2895 h 297"/>
                <a:gd name="T6" fmla="*/ 825 w 172"/>
                <a:gd name="T7" fmla="*/ 3058 h 297"/>
                <a:gd name="T8" fmla="*/ 1559 w 172"/>
                <a:gd name="T9" fmla="*/ 3149 h 297"/>
                <a:gd name="T10" fmla="*/ 3314 w 172"/>
                <a:gd name="T11" fmla="*/ 648 h 297"/>
                <a:gd name="T12" fmla="*/ 3306 w 172"/>
                <a:gd name="T13" fmla="*/ 489 h 297"/>
                <a:gd name="T14" fmla="*/ 3024 w 172"/>
                <a:gd name="T15" fmla="*/ 458 h 297"/>
                <a:gd name="T16" fmla="*/ 2837 w 172"/>
                <a:gd name="T17" fmla="*/ 330 h 297"/>
                <a:gd name="T18" fmla="*/ 2670 w 172"/>
                <a:gd name="T19" fmla="*/ 364 h 297"/>
                <a:gd name="T20" fmla="*/ 2551 w 172"/>
                <a:gd name="T21" fmla="*/ 238 h 297"/>
                <a:gd name="T22" fmla="*/ 2318 w 172"/>
                <a:gd name="T23" fmla="*/ 254 h 297"/>
                <a:gd name="T24" fmla="*/ 2161 w 172"/>
                <a:gd name="T25" fmla="*/ 136 h 297"/>
                <a:gd name="T26" fmla="*/ 2021 w 172"/>
                <a:gd name="T27" fmla="*/ 0 h 297"/>
                <a:gd name="T28" fmla="*/ 1581 w 172"/>
                <a:gd name="T29" fmla="*/ 64 h 2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"/>
                <a:gd name="T46" fmla="*/ 0 h 297"/>
                <a:gd name="T47" fmla="*/ 172 w 172"/>
                <a:gd name="T48" fmla="*/ 297 h 2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" h="297">
                  <a:moveTo>
                    <a:pt x="82" y="6"/>
                  </a:moveTo>
                  <a:lnTo>
                    <a:pt x="0" y="243"/>
                  </a:lnTo>
                  <a:lnTo>
                    <a:pt x="22" y="273"/>
                  </a:lnTo>
                  <a:lnTo>
                    <a:pt x="43" y="288"/>
                  </a:lnTo>
                  <a:lnTo>
                    <a:pt x="81" y="297"/>
                  </a:lnTo>
                  <a:lnTo>
                    <a:pt x="172" y="61"/>
                  </a:lnTo>
                  <a:lnTo>
                    <a:pt x="171" y="46"/>
                  </a:lnTo>
                  <a:lnTo>
                    <a:pt x="157" y="43"/>
                  </a:lnTo>
                  <a:lnTo>
                    <a:pt x="147" y="31"/>
                  </a:lnTo>
                  <a:lnTo>
                    <a:pt x="138" y="34"/>
                  </a:lnTo>
                  <a:lnTo>
                    <a:pt x="132" y="22"/>
                  </a:lnTo>
                  <a:lnTo>
                    <a:pt x="120" y="24"/>
                  </a:lnTo>
                  <a:lnTo>
                    <a:pt x="112" y="13"/>
                  </a:lnTo>
                  <a:lnTo>
                    <a:pt x="105" y="0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5" name="Freeform 45"/>
          <p:cNvSpPr>
            <a:spLocks/>
          </p:cNvSpPr>
          <p:nvPr/>
        </p:nvSpPr>
        <p:spPr bwMode="auto">
          <a:xfrm>
            <a:off x="4070350" y="4418013"/>
            <a:ext cx="1017588" cy="519112"/>
          </a:xfrm>
          <a:custGeom>
            <a:avLst/>
            <a:gdLst>
              <a:gd name="T0" fmla="*/ 2147483647 w 444"/>
              <a:gd name="T1" fmla="*/ 0 h 244"/>
              <a:gd name="T2" fmla="*/ 0 w 444"/>
              <a:gd name="T3" fmla="*/ 2147483647 h 244"/>
              <a:gd name="T4" fmla="*/ 2147483647 w 444"/>
              <a:gd name="T5" fmla="*/ 2147483647 h 244"/>
              <a:gd name="T6" fmla="*/ 2147483647 w 444"/>
              <a:gd name="T7" fmla="*/ 2147483647 h 244"/>
              <a:gd name="T8" fmla="*/ 2147483647 w 444"/>
              <a:gd name="T9" fmla="*/ 2147483647 h 244"/>
              <a:gd name="T10" fmla="*/ 2147483647 w 444"/>
              <a:gd name="T11" fmla="*/ 0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4"/>
              <a:gd name="T19" fmla="*/ 0 h 244"/>
              <a:gd name="T20" fmla="*/ 444 w 444"/>
              <a:gd name="T21" fmla="*/ 244 h 2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4" h="244">
                <a:moveTo>
                  <a:pt x="83" y="0"/>
                </a:moveTo>
                <a:lnTo>
                  <a:pt x="0" y="241"/>
                </a:lnTo>
                <a:lnTo>
                  <a:pt x="108" y="244"/>
                </a:lnTo>
                <a:lnTo>
                  <a:pt x="435" y="169"/>
                </a:lnTo>
                <a:lnTo>
                  <a:pt x="444" y="70"/>
                </a:lnTo>
                <a:lnTo>
                  <a:pt x="83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Text Box 210"/>
          <p:cNvSpPr txBox="1">
            <a:spLocks noChangeArrowheads="1"/>
          </p:cNvSpPr>
          <p:nvPr/>
        </p:nvSpPr>
        <p:spPr bwMode="auto">
          <a:xfrm>
            <a:off x="1547813" y="325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18437" name="Group 275"/>
          <p:cNvGrpSpPr>
            <a:grpSpLocks/>
          </p:cNvGrpSpPr>
          <p:nvPr/>
        </p:nvGrpSpPr>
        <p:grpSpPr bwMode="auto">
          <a:xfrm>
            <a:off x="2736850" y="5343525"/>
            <a:ext cx="2232025" cy="1368425"/>
            <a:chOff x="431" y="3612"/>
            <a:chExt cx="1219" cy="450"/>
          </a:xfrm>
        </p:grpSpPr>
        <p:sp>
          <p:nvSpPr>
            <p:cNvPr id="18524" name="Freeform 276"/>
            <p:cNvSpPr>
              <a:spLocks/>
            </p:cNvSpPr>
            <p:nvPr/>
          </p:nvSpPr>
          <p:spPr bwMode="auto">
            <a:xfrm>
              <a:off x="431" y="3612"/>
              <a:ext cx="755" cy="450"/>
            </a:xfrm>
            <a:custGeom>
              <a:avLst/>
              <a:gdLst>
                <a:gd name="T0" fmla="*/ 7238 w 523"/>
                <a:gd name="T1" fmla="*/ 0 h 336"/>
                <a:gd name="T2" fmla="*/ 9867 w 523"/>
                <a:gd name="T3" fmla="*/ 90 h 336"/>
                <a:gd name="T4" fmla="*/ 9401 w 523"/>
                <a:gd name="T5" fmla="*/ 675 h 336"/>
                <a:gd name="T6" fmla="*/ 9054 w 523"/>
                <a:gd name="T7" fmla="*/ 1106 h 336"/>
                <a:gd name="T8" fmla="*/ 8838 w 523"/>
                <a:gd name="T9" fmla="*/ 1548 h 336"/>
                <a:gd name="T10" fmla="*/ 8676 w 523"/>
                <a:gd name="T11" fmla="*/ 2111 h 336"/>
                <a:gd name="T12" fmla="*/ 6336 w 523"/>
                <a:gd name="T13" fmla="*/ 2504 h 336"/>
                <a:gd name="T14" fmla="*/ 4923 w 523"/>
                <a:gd name="T15" fmla="*/ 3482 h 336"/>
                <a:gd name="T16" fmla="*/ 1696 w 523"/>
                <a:gd name="T17" fmla="*/ 3321 h 336"/>
                <a:gd name="T18" fmla="*/ 1537 w 523"/>
                <a:gd name="T19" fmla="*/ 3216 h 336"/>
                <a:gd name="T20" fmla="*/ 1537 w 523"/>
                <a:gd name="T21" fmla="*/ 3012 h 336"/>
                <a:gd name="T22" fmla="*/ 1361 w 523"/>
                <a:gd name="T23" fmla="*/ 2827 h 336"/>
                <a:gd name="T24" fmla="*/ 0 w 523"/>
                <a:gd name="T25" fmla="*/ 2626 h 336"/>
                <a:gd name="T26" fmla="*/ 413 w 523"/>
                <a:gd name="T27" fmla="*/ 1867 h 336"/>
                <a:gd name="T28" fmla="*/ 1371 w 523"/>
                <a:gd name="T29" fmla="*/ 1867 h 336"/>
                <a:gd name="T30" fmla="*/ 2597 w 523"/>
                <a:gd name="T31" fmla="*/ 1831 h 336"/>
                <a:gd name="T32" fmla="*/ 5177 w 523"/>
                <a:gd name="T33" fmla="*/ 1756 h 336"/>
                <a:gd name="T34" fmla="*/ 7238 w 523"/>
                <a:gd name="T35" fmla="*/ 0 h 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3"/>
                <a:gd name="T55" fmla="*/ 0 h 336"/>
                <a:gd name="T56" fmla="*/ 523 w 523"/>
                <a:gd name="T57" fmla="*/ 336 h 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3" h="336">
                  <a:moveTo>
                    <a:pt x="384" y="0"/>
                  </a:moveTo>
                  <a:lnTo>
                    <a:pt x="523" y="9"/>
                  </a:lnTo>
                  <a:lnTo>
                    <a:pt x="499" y="65"/>
                  </a:lnTo>
                  <a:lnTo>
                    <a:pt x="480" y="107"/>
                  </a:lnTo>
                  <a:lnTo>
                    <a:pt x="469" y="149"/>
                  </a:lnTo>
                  <a:lnTo>
                    <a:pt x="460" y="204"/>
                  </a:lnTo>
                  <a:lnTo>
                    <a:pt x="336" y="242"/>
                  </a:lnTo>
                  <a:lnTo>
                    <a:pt x="261" y="336"/>
                  </a:lnTo>
                  <a:lnTo>
                    <a:pt x="90" y="321"/>
                  </a:lnTo>
                  <a:lnTo>
                    <a:pt x="82" y="311"/>
                  </a:lnTo>
                  <a:lnTo>
                    <a:pt x="82" y="291"/>
                  </a:lnTo>
                  <a:lnTo>
                    <a:pt x="72" y="273"/>
                  </a:lnTo>
                  <a:lnTo>
                    <a:pt x="0" y="254"/>
                  </a:lnTo>
                  <a:lnTo>
                    <a:pt x="22" y="180"/>
                  </a:lnTo>
                  <a:lnTo>
                    <a:pt x="73" y="180"/>
                  </a:lnTo>
                  <a:lnTo>
                    <a:pt x="138" y="177"/>
                  </a:lnTo>
                  <a:lnTo>
                    <a:pt x="274" y="17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5" name="Freeform 277"/>
            <p:cNvSpPr>
              <a:spLocks/>
            </p:cNvSpPr>
            <p:nvPr/>
          </p:nvSpPr>
          <p:spPr bwMode="auto">
            <a:xfrm>
              <a:off x="1098" y="3616"/>
              <a:ext cx="552" cy="338"/>
            </a:xfrm>
            <a:custGeom>
              <a:avLst/>
              <a:gdLst>
                <a:gd name="T0" fmla="*/ 1188 w 382"/>
                <a:gd name="T1" fmla="*/ 86 h 252"/>
                <a:gd name="T2" fmla="*/ 2863 w 382"/>
                <a:gd name="T3" fmla="*/ 51 h 252"/>
                <a:gd name="T4" fmla="*/ 3133 w 382"/>
                <a:gd name="T5" fmla="*/ 0 h 252"/>
                <a:gd name="T6" fmla="*/ 3331 w 382"/>
                <a:gd name="T7" fmla="*/ 21 h 252"/>
                <a:gd name="T8" fmla="*/ 3585 w 382"/>
                <a:gd name="T9" fmla="*/ 122 h 252"/>
                <a:gd name="T10" fmla="*/ 3666 w 382"/>
                <a:gd name="T11" fmla="*/ 220 h 252"/>
                <a:gd name="T12" fmla="*/ 3893 w 382"/>
                <a:gd name="T13" fmla="*/ 437 h 252"/>
                <a:gd name="T14" fmla="*/ 7263 w 382"/>
                <a:gd name="T15" fmla="*/ 712 h 252"/>
                <a:gd name="T16" fmla="*/ 6101 w 382"/>
                <a:gd name="T17" fmla="*/ 2637 h 252"/>
                <a:gd name="T18" fmla="*/ 0 w 382"/>
                <a:gd name="T19" fmla="*/ 2145 h 252"/>
                <a:gd name="T20" fmla="*/ 184 w 382"/>
                <a:gd name="T21" fmla="*/ 1529 h 252"/>
                <a:gd name="T22" fmla="*/ 413 w 382"/>
                <a:gd name="T23" fmla="*/ 1072 h 252"/>
                <a:gd name="T24" fmla="*/ 1188 w 382"/>
                <a:gd name="T25" fmla="*/ 86 h 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252"/>
                <a:gd name="T41" fmla="*/ 382 w 382"/>
                <a:gd name="T42" fmla="*/ 252 h 2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252">
                  <a:moveTo>
                    <a:pt x="63" y="8"/>
                  </a:moveTo>
                  <a:lnTo>
                    <a:pt x="151" y="5"/>
                  </a:lnTo>
                  <a:lnTo>
                    <a:pt x="165" y="0"/>
                  </a:lnTo>
                  <a:lnTo>
                    <a:pt x="175" y="2"/>
                  </a:lnTo>
                  <a:lnTo>
                    <a:pt x="189" y="12"/>
                  </a:lnTo>
                  <a:lnTo>
                    <a:pt x="193" y="21"/>
                  </a:lnTo>
                  <a:lnTo>
                    <a:pt x="205" y="42"/>
                  </a:lnTo>
                  <a:lnTo>
                    <a:pt x="382" y="68"/>
                  </a:lnTo>
                  <a:lnTo>
                    <a:pt x="321" y="252"/>
                  </a:lnTo>
                  <a:lnTo>
                    <a:pt x="0" y="204"/>
                  </a:lnTo>
                  <a:lnTo>
                    <a:pt x="10" y="146"/>
                  </a:lnTo>
                  <a:lnTo>
                    <a:pt x="22" y="102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8" name="Freeform 43"/>
          <p:cNvSpPr>
            <a:spLocks/>
          </p:cNvSpPr>
          <p:nvPr/>
        </p:nvSpPr>
        <p:spPr bwMode="auto">
          <a:xfrm>
            <a:off x="5068888" y="4368800"/>
            <a:ext cx="292100" cy="412750"/>
          </a:xfrm>
          <a:custGeom>
            <a:avLst/>
            <a:gdLst>
              <a:gd name="T0" fmla="*/ 2147483647 w 128"/>
              <a:gd name="T1" fmla="*/ 2147483647 h 194"/>
              <a:gd name="T2" fmla="*/ 2147483647 w 128"/>
              <a:gd name="T3" fmla="*/ 2147483647 h 194"/>
              <a:gd name="T4" fmla="*/ 2147483647 w 128"/>
              <a:gd name="T5" fmla="*/ 0 h 194"/>
              <a:gd name="T6" fmla="*/ 2147483647 w 128"/>
              <a:gd name="T7" fmla="*/ 2147483647 h 194"/>
              <a:gd name="T8" fmla="*/ 2147483647 w 128"/>
              <a:gd name="T9" fmla="*/ 2147483647 h 194"/>
              <a:gd name="T10" fmla="*/ 2147483647 w 128"/>
              <a:gd name="T11" fmla="*/ 2147483647 h 194"/>
              <a:gd name="T12" fmla="*/ 0 w 128"/>
              <a:gd name="T13" fmla="*/ 2147483647 h 194"/>
              <a:gd name="T14" fmla="*/ 2147483647 w 128"/>
              <a:gd name="T15" fmla="*/ 2147483647 h 194"/>
              <a:gd name="T16" fmla="*/ 2147483647 w 128"/>
              <a:gd name="T17" fmla="*/ 2147483647 h 1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"/>
              <a:gd name="T28" fmla="*/ 0 h 194"/>
              <a:gd name="T29" fmla="*/ 128 w 128"/>
              <a:gd name="T30" fmla="*/ 194 h 1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" h="194">
                <a:moveTo>
                  <a:pt x="8" y="48"/>
                </a:moveTo>
                <a:lnTo>
                  <a:pt x="48" y="27"/>
                </a:lnTo>
                <a:lnTo>
                  <a:pt x="126" y="0"/>
                </a:lnTo>
                <a:lnTo>
                  <a:pt x="128" y="14"/>
                </a:lnTo>
                <a:lnTo>
                  <a:pt x="60" y="174"/>
                </a:lnTo>
                <a:lnTo>
                  <a:pt x="32" y="180"/>
                </a:lnTo>
                <a:lnTo>
                  <a:pt x="0" y="194"/>
                </a:lnTo>
                <a:lnTo>
                  <a:pt x="8" y="93"/>
                </a:lnTo>
                <a:lnTo>
                  <a:pt x="8" y="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Freeform 44"/>
          <p:cNvSpPr>
            <a:spLocks/>
          </p:cNvSpPr>
          <p:nvPr/>
        </p:nvSpPr>
        <p:spPr bwMode="auto">
          <a:xfrm>
            <a:off x="5773738" y="2368550"/>
            <a:ext cx="357187" cy="376238"/>
          </a:xfrm>
          <a:custGeom>
            <a:avLst/>
            <a:gdLst>
              <a:gd name="T0" fmla="*/ 2147483647 w 156"/>
              <a:gd name="T1" fmla="*/ 0 h 177"/>
              <a:gd name="T2" fmla="*/ 2147483647 w 156"/>
              <a:gd name="T3" fmla="*/ 0 h 177"/>
              <a:gd name="T4" fmla="*/ 0 w 156"/>
              <a:gd name="T5" fmla="*/ 2147483647 h 177"/>
              <a:gd name="T6" fmla="*/ 0 w 156"/>
              <a:gd name="T7" fmla="*/ 2147483647 h 177"/>
              <a:gd name="T8" fmla="*/ 2147483647 w 156"/>
              <a:gd name="T9" fmla="*/ 2147483647 h 177"/>
              <a:gd name="T10" fmla="*/ 2147483647 w 156"/>
              <a:gd name="T11" fmla="*/ 2147483647 h 177"/>
              <a:gd name="T12" fmla="*/ 2147483647 w 156"/>
              <a:gd name="T13" fmla="*/ 0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6"/>
              <a:gd name="T22" fmla="*/ 0 h 177"/>
              <a:gd name="T23" fmla="*/ 156 w 156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6" h="177">
                <a:moveTo>
                  <a:pt x="156" y="0"/>
                </a:moveTo>
                <a:lnTo>
                  <a:pt x="36" y="0"/>
                </a:lnTo>
                <a:lnTo>
                  <a:pt x="0" y="26"/>
                </a:lnTo>
                <a:lnTo>
                  <a:pt x="0" y="165"/>
                </a:lnTo>
                <a:lnTo>
                  <a:pt x="45" y="173"/>
                </a:lnTo>
                <a:lnTo>
                  <a:pt x="99" y="177"/>
                </a:lnTo>
                <a:lnTo>
                  <a:pt x="15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Freeform 46"/>
          <p:cNvSpPr>
            <a:spLocks/>
          </p:cNvSpPr>
          <p:nvPr/>
        </p:nvSpPr>
        <p:spPr bwMode="auto">
          <a:xfrm>
            <a:off x="5205413" y="4356100"/>
            <a:ext cx="528637" cy="517525"/>
          </a:xfrm>
          <a:custGeom>
            <a:avLst/>
            <a:gdLst>
              <a:gd name="T0" fmla="*/ 2147483647 w 231"/>
              <a:gd name="T1" fmla="*/ 2147483647 h 243"/>
              <a:gd name="T2" fmla="*/ 2147483647 w 231"/>
              <a:gd name="T3" fmla="*/ 2147483647 h 243"/>
              <a:gd name="T4" fmla="*/ 2147483647 w 231"/>
              <a:gd name="T5" fmla="*/ 2147483647 h 243"/>
              <a:gd name="T6" fmla="*/ 2147483647 w 231"/>
              <a:gd name="T7" fmla="*/ 0 h 243"/>
              <a:gd name="T8" fmla="*/ 2147483647 w 231"/>
              <a:gd name="T9" fmla="*/ 2147483647 h 243"/>
              <a:gd name="T10" fmla="*/ 2147483647 w 231"/>
              <a:gd name="T11" fmla="*/ 2147483647 h 243"/>
              <a:gd name="T12" fmla="*/ 2147483647 w 231"/>
              <a:gd name="T13" fmla="*/ 2147483647 h 243"/>
              <a:gd name="T14" fmla="*/ 2147483647 w 231"/>
              <a:gd name="T15" fmla="*/ 2147483647 h 243"/>
              <a:gd name="T16" fmla="*/ 2147483647 w 231"/>
              <a:gd name="T17" fmla="*/ 2147483647 h 243"/>
              <a:gd name="T18" fmla="*/ 2147483647 w 231"/>
              <a:gd name="T19" fmla="*/ 2147483647 h 243"/>
              <a:gd name="T20" fmla="*/ 2147483647 w 231"/>
              <a:gd name="T21" fmla="*/ 2147483647 h 243"/>
              <a:gd name="T22" fmla="*/ 2147483647 w 231"/>
              <a:gd name="T23" fmla="*/ 2147483647 h 243"/>
              <a:gd name="T24" fmla="*/ 0 w 231"/>
              <a:gd name="T25" fmla="*/ 2147483647 h 243"/>
              <a:gd name="T26" fmla="*/ 2147483647 w 231"/>
              <a:gd name="T27" fmla="*/ 2147483647 h 243"/>
              <a:gd name="T28" fmla="*/ 2147483647 w 231"/>
              <a:gd name="T29" fmla="*/ 2147483647 h 243"/>
              <a:gd name="T30" fmla="*/ 2147483647 w 231"/>
              <a:gd name="T31" fmla="*/ 2147483647 h 243"/>
              <a:gd name="T32" fmla="*/ 2147483647 w 231"/>
              <a:gd name="T33" fmla="*/ 2147483647 h 2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1"/>
              <a:gd name="T52" fmla="*/ 0 h 243"/>
              <a:gd name="T53" fmla="*/ 231 w 231"/>
              <a:gd name="T54" fmla="*/ 243 h 2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1" h="243">
                <a:moveTo>
                  <a:pt x="71" y="9"/>
                </a:moveTo>
                <a:lnTo>
                  <a:pt x="143" y="9"/>
                </a:lnTo>
                <a:lnTo>
                  <a:pt x="149" y="2"/>
                </a:lnTo>
                <a:lnTo>
                  <a:pt x="230" y="0"/>
                </a:lnTo>
                <a:lnTo>
                  <a:pt x="231" y="110"/>
                </a:lnTo>
                <a:lnTo>
                  <a:pt x="225" y="110"/>
                </a:lnTo>
                <a:lnTo>
                  <a:pt x="225" y="230"/>
                </a:lnTo>
                <a:lnTo>
                  <a:pt x="173" y="228"/>
                </a:lnTo>
                <a:lnTo>
                  <a:pt x="170" y="236"/>
                </a:lnTo>
                <a:lnTo>
                  <a:pt x="63" y="236"/>
                </a:lnTo>
                <a:lnTo>
                  <a:pt x="59" y="243"/>
                </a:lnTo>
                <a:lnTo>
                  <a:pt x="2" y="243"/>
                </a:lnTo>
                <a:lnTo>
                  <a:pt x="0" y="216"/>
                </a:lnTo>
                <a:lnTo>
                  <a:pt x="14" y="198"/>
                </a:lnTo>
                <a:lnTo>
                  <a:pt x="14" y="182"/>
                </a:lnTo>
                <a:lnTo>
                  <a:pt x="2" y="179"/>
                </a:lnTo>
                <a:lnTo>
                  <a:pt x="71" y="9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Freeform 47"/>
          <p:cNvSpPr>
            <a:spLocks/>
          </p:cNvSpPr>
          <p:nvPr/>
        </p:nvSpPr>
        <p:spPr bwMode="auto">
          <a:xfrm>
            <a:off x="5519738" y="2016125"/>
            <a:ext cx="1520825" cy="1206500"/>
          </a:xfrm>
          <a:custGeom>
            <a:avLst/>
            <a:gdLst>
              <a:gd name="T0" fmla="*/ 0 w 1081"/>
              <a:gd name="T1" fmla="*/ 2147483647 h 852"/>
              <a:gd name="T2" fmla="*/ 2147483647 w 1081"/>
              <a:gd name="T3" fmla="*/ 2147483647 h 852"/>
              <a:gd name="T4" fmla="*/ 2147483647 w 1081"/>
              <a:gd name="T5" fmla="*/ 2147483647 h 852"/>
              <a:gd name="T6" fmla="*/ 2147483647 w 1081"/>
              <a:gd name="T7" fmla="*/ 2147483647 h 852"/>
              <a:gd name="T8" fmla="*/ 2147483647 w 1081"/>
              <a:gd name="T9" fmla="*/ 2147483647 h 852"/>
              <a:gd name="T10" fmla="*/ 2147483647 w 1081"/>
              <a:gd name="T11" fmla="*/ 2147483647 h 852"/>
              <a:gd name="T12" fmla="*/ 2147483647 w 1081"/>
              <a:gd name="T13" fmla="*/ 2147483647 h 852"/>
              <a:gd name="T14" fmla="*/ 2147483647 w 1081"/>
              <a:gd name="T15" fmla="*/ 2147483647 h 852"/>
              <a:gd name="T16" fmla="*/ 2147483647 w 1081"/>
              <a:gd name="T17" fmla="*/ 2147483647 h 852"/>
              <a:gd name="T18" fmla="*/ 2147483647 w 1081"/>
              <a:gd name="T19" fmla="*/ 2147483647 h 852"/>
              <a:gd name="T20" fmla="*/ 2147483647 w 1081"/>
              <a:gd name="T21" fmla="*/ 2147483647 h 852"/>
              <a:gd name="T22" fmla="*/ 2147483647 w 1081"/>
              <a:gd name="T23" fmla="*/ 2147483647 h 852"/>
              <a:gd name="T24" fmla="*/ 2147483647 w 1081"/>
              <a:gd name="T25" fmla="*/ 2147483647 h 852"/>
              <a:gd name="T26" fmla="*/ 2147483647 w 1081"/>
              <a:gd name="T27" fmla="*/ 2147483647 h 852"/>
              <a:gd name="T28" fmla="*/ 2147483647 w 1081"/>
              <a:gd name="T29" fmla="*/ 2147483647 h 852"/>
              <a:gd name="T30" fmla="*/ 2147483647 w 1081"/>
              <a:gd name="T31" fmla="*/ 2147483647 h 852"/>
              <a:gd name="T32" fmla="*/ 2147483647 w 1081"/>
              <a:gd name="T33" fmla="*/ 2147483647 h 852"/>
              <a:gd name="T34" fmla="*/ 2147483647 w 1081"/>
              <a:gd name="T35" fmla="*/ 2147483647 h 852"/>
              <a:gd name="T36" fmla="*/ 2147483647 w 1081"/>
              <a:gd name="T37" fmla="*/ 2147483647 h 852"/>
              <a:gd name="T38" fmla="*/ 2147483647 w 1081"/>
              <a:gd name="T39" fmla="*/ 2147483647 h 852"/>
              <a:gd name="T40" fmla="*/ 2147483647 w 1081"/>
              <a:gd name="T41" fmla="*/ 2147483647 h 852"/>
              <a:gd name="T42" fmla="*/ 2147483647 w 1081"/>
              <a:gd name="T43" fmla="*/ 2147483647 h 852"/>
              <a:gd name="T44" fmla="*/ 2147483647 w 1081"/>
              <a:gd name="T45" fmla="*/ 2147483647 h 852"/>
              <a:gd name="T46" fmla="*/ 2147483647 w 1081"/>
              <a:gd name="T47" fmla="*/ 2147483647 h 852"/>
              <a:gd name="T48" fmla="*/ 2147483647 w 1081"/>
              <a:gd name="T49" fmla="*/ 2147483647 h 852"/>
              <a:gd name="T50" fmla="*/ 2147483647 w 1081"/>
              <a:gd name="T51" fmla="*/ 2147483647 h 852"/>
              <a:gd name="T52" fmla="*/ 2147483647 w 1081"/>
              <a:gd name="T53" fmla="*/ 2147483647 h 852"/>
              <a:gd name="T54" fmla="*/ 2147483647 w 1081"/>
              <a:gd name="T55" fmla="*/ 2147483647 h 852"/>
              <a:gd name="T56" fmla="*/ 2147483647 w 1081"/>
              <a:gd name="T57" fmla="*/ 2147483647 h 852"/>
              <a:gd name="T58" fmla="*/ 2147483647 w 1081"/>
              <a:gd name="T59" fmla="*/ 2147483647 h 852"/>
              <a:gd name="T60" fmla="*/ 2147483647 w 1081"/>
              <a:gd name="T61" fmla="*/ 2147483647 h 852"/>
              <a:gd name="T62" fmla="*/ 2147483647 w 1081"/>
              <a:gd name="T63" fmla="*/ 2147483647 h 852"/>
              <a:gd name="T64" fmla="*/ 2147483647 w 1081"/>
              <a:gd name="T65" fmla="*/ 2147483647 h 852"/>
              <a:gd name="T66" fmla="*/ 2147483647 w 1081"/>
              <a:gd name="T67" fmla="*/ 2147483647 h 852"/>
              <a:gd name="T68" fmla="*/ 2147483647 w 1081"/>
              <a:gd name="T69" fmla="*/ 2147483647 h 852"/>
              <a:gd name="T70" fmla="*/ 2147483647 w 1081"/>
              <a:gd name="T71" fmla="*/ 2147483647 h 852"/>
              <a:gd name="T72" fmla="*/ 0 w 1081"/>
              <a:gd name="T73" fmla="*/ 2147483647 h 8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81"/>
              <a:gd name="T112" fmla="*/ 0 h 852"/>
              <a:gd name="T113" fmla="*/ 1081 w 1081"/>
              <a:gd name="T114" fmla="*/ 852 h 8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81" h="852">
                <a:moveTo>
                  <a:pt x="0" y="486"/>
                </a:moveTo>
                <a:lnTo>
                  <a:pt x="0" y="587"/>
                </a:lnTo>
                <a:lnTo>
                  <a:pt x="11" y="626"/>
                </a:lnTo>
                <a:lnTo>
                  <a:pt x="94" y="730"/>
                </a:lnTo>
                <a:lnTo>
                  <a:pt x="114" y="732"/>
                </a:lnTo>
                <a:lnTo>
                  <a:pt x="133" y="768"/>
                </a:lnTo>
                <a:lnTo>
                  <a:pt x="153" y="766"/>
                </a:lnTo>
                <a:lnTo>
                  <a:pt x="171" y="784"/>
                </a:lnTo>
                <a:lnTo>
                  <a:pt x="186" y="780"/>
                </a:lnTo>
                <a:lnTo>
                  <a:pt x="207" y="799"/>
                </a:lnTo>
                <a:lnTo>
                  <a:pt x="225" y="799"/>
                </a:lnTo>
                <a:cubicBezTo>
                  <a:pt x="271" y="802"/>
                  <a:pt x="433" y="813"/>
                  <a:pt x="486" y="816"/>
                </a:cubicBezTo>
                <a:cubicBezTo>
                  <a:pt x="539" y="819"/>
                  <a:pt x="515" y="816"/>
                  <a:pt x="546" y="819"/>
                </a:cubicBezTo>
                <a:cubicBezTo>
                  <a:pt x="577" y="822"/>
                  <a:pt x="634" y="828"/>
                  <a:pt x="672" y="831"/>
                </a:cubicBezTo>
                <a:cubicBezTo>
                  <a:pt x="710" y="834"/>
                  <a:pt x="736" y="838"/>
                  <a:pt x="773" y="840"/>
                </a:cubicBezTo>
                <a:lnTo>
                  <a:pt x="894" y="840"/>
                </a:lnTo>
                <a:lnTo>
                  <a:pt x="923" y="852"/>
                </a:lnTo>
                <a:lnTo>
                  <a:pt x="944" y="852"/>
                </a:lnTo>
                <a:lnTo>
                  <a:pt x="969" y="852"/>
                </a:lnTo>
                <a:lnTo>
                  <a:pt x="978" y="838"/>
                </a:lnTo>
                <a:lnTo>
                  <a:pt x="996" y="834"/>
                </a:lnTo>
                <a:lnTo>
                  <a:pt x="1011" y="822"/>
                </a:lnTo>
                <a:lnTo>
                  <a:pt x="1022" y="822"/>
                </a:lnTo>
                <a:lnTo>
                  <a:pt x="1040" y="816"/>
                </a:lnTo>
                <a:lnTo>
                  <a:pt x="1065" y="817"/>
                </a:lnTo>
                <a:lnTo>
                  <a:pt x="1081" y="807"/>
                </a:lnTo>
                <a:cubicBezTo>
                  <a:pt x="1079" y="795"/>
                  <a:pt x="1060" y="759"/>
                  <a:pt x="1055" y="741"/>
                </a:cubicBezTo>
                <a:cubicBezTo>
                  <a:pt x="1050" y="723"/>
                  <a:pt x="1050" y="711"/>
                  <a:pt x="1050" y="698"/>
                </a:cubicBezTo>
                <a:cubicBezTo>
                  <a:pt x="1050" y="686"/>
                  <a:pt x="1052" y="674"/>
                  <a:pt x="1050" y="664"/>
                </a:cubicBezTo>
                <a:cubicBezTo>
                  <a:pt x="1048" y="653"/>
                  <a:pt x="1039" y="646"/>
                  <a:pt x="1035" y="637"/>
                </a:cubicBezTo>
                <a:lnTo>
                  <a:pt x="1026" y="613"/>
                </a:lnTo>
                <a:cubicBezTo>
                  <a:pt x="1008" y="602"/>
                  <a:pt x="952" y="586"/>
                  <a:pt x="928" y="572"/>
                </a:cubicBezTo>
                <a:cubicBezTo>
                  <a:pt x="904" y="558"/>
                  <a:pt x="891" y="545"/>
                  <a:pt x="876" y="533"/>
                </a:cubicBezTo>
                <a:lnTo>
                  <a:pt x="837" y="497"/>
                </a:lnTo>
                <a:lnTo>
                  <a:pt x="821" y="470"/>
                </a:lnTo>
                <a:lnTo>
                  <a:pt x="812" y="434"/>
                </a:lnTo>
                <a:lnTo>
                  <a:pt x="807" y="391"/>
                </a:lnTo>
                <a:lnTo>
                  <a:pt x="816" y="346"/>
                </a:lnTo>
                <a:lnTo>
                  <a:pt x="835" y="315"/>
                </a:lnTo>
                <a:lnTo>
                  <a:pt x="850" y="301"/>
                </a:lnTo>
                <a:lnTo>
                  <a:pt x="864" y="301"/>
                </a:lnTo>
                <a:lnTo>
                  <a:pt x="886" y="285"/>
                </a:lnTo>
                <a:lnTo>
                  <a:pt x="920" y="283"/>
                </a:lnTo>
                <a:lnTo>
                  <a:pt x="998" y="285"/>
                </a:lnTo>
                <a:cubicBezTo>
                  <a:pt x="1013" y="278"/>
                  <a:pt x="1013" y="259"/>
                  <a:pt x="1013" y="248"/>
                </a:cubicBezTo>
                <a:lnTo>
                  <a:pt x="1001" y="224"/>
                </a:lnTo>
                <a:lnTo>
                  <a:pt x="983" y="212"/>
                </a:lnTo>
                <a:lnTo>
                  <a:pt x="967" y="211"/>
                </a:lnTo>
                <a:lnTo>
                  <a:pt x="967" y="188"/>
                </a:lnTo>
                <a:lnTo>
                  <a:pt x="1081" y="193"/>
                </a:lnTo>
                <a:lnTo>
                  <a:pt x="1081" y="172"/>
                </a:lnTo>
                <a:lnTo>
                  <a:pt x="1071" y="166"/>
                </a:lnTo>
                <a:lnTo>
                  <a:pt x="1071" y="126"/>
                </a:lnTo>
                <a:lnTo>
                  <a:pt x="1061" y="117"/>
                </a:lnTo>
                <a:lnTo>
                  <a:pt x="1061" y="95"/>
                </a:lnTo>
                <a:lnTo>
                  <a:pt x="1031" y="66"/>
                </a:lnTo>
                <a:lnTo>
                  <a:pt x="993" y="44"/>
                </a:lnTo>
                <a:lnTo>
                  <a:pt x="928" y="41"/>
                </a:lnTo>
                <a:lnTo>
                  <a:pt x="850" y="44"/>
                </a:lnTo>
                <a:cubicBezTo>
                  <a:pt x="824" y="41"/>
                  <a:pt x="793" y="33"/>
                  <a:pt x="768" y="26"/>
                </a:cubicBezTo>
                <a:cubicBezTo>
                  <a:pt x="744" y="18"/>
                  <a:pt x="715" y="2"/>
                  <a:pt x="703" y="0"/>
                </a:cubicBezTo>
                <a:lnTo>
                  <a:pt x="700" y="17"/>
                </a:lnTo>
                <a:lnTo>
                  <a:pt x="679" y="35"/>
                </a:lnTo>
                <a:lnTo>
                  <a:pt x="659" y="57"/>
                </a:lnTo>
                <a:lnTo>
                  <a:pt x="641" y="57"/>
                </a:lnTo>
                <a:lnTo>
                  <a:pt x="593" y="113"/>
                </a:lnTo>
                <a:lnTo>
                  <a:pt x="586" y="108"/>
                </a:lnTo>
                <a:lnTo>
                  <a:pt x="435" y="257"/>
                </a:lnTo>
                <a:lnTo>
                  <a:pt x="381" y="414"/>
                </a:lnTo>
                <a:lnTo>
                  <a:pt x="358" y="473"/>
                </a:lnTo>
                <a:cubicBezTo>
                  <a:pt x="352" y="489"/>
                  <a:pt x="350" y="507"/>
                  <a:pt x="342" y="515"/>
                </a:cubicBezTo>
                <a:cubicBezTo>
                  <a:pt x="334" y="522"/>
                  <a:pt x="337" y="518"/>
                  <a:pt x="309" y="515"/>
                </a:cubicBezTo>
                <a:cubicBezTo>
                  <a:pt x="282" y="512"/>
                  <a:pt x="230" y="504"/>
                  <a:pt x="177" y="500"/>
                </a:cubicBezTo>
                <a:cubicBezTo>
                  <a:pt x="125" y="495"/>
                  <a:pt x="37" y="489"/>
                  <a:pt x="0" y="486"/>
                </a:cubicBez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Oval 48"/>
          <p:cNvSpPr>
            <a:spLocks noChangeArrowheads="1"/>
          </p:cNvSpPr>
          <p:nvPr/>
        </p:nvSpPr>
        <p:spPr bwMode="auto">
          <a:xfrm>
            <a:off x="6049963" y="29670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43" name="Text Box 49"/>
          <p:cNvSpPr txBox="1">
            <a:spLocks noChangeArrowheads="1"/>
          </p:cNvSpPr>
          <p:nvPr/>
        </p:nvSpPr>
        <p:spPr bwMode="auto">
          <a:xfrm>
            <a:off x="6049963" y="2751138"/>
            <a:ext cx="8985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Караванное</a:t>
            </a:r>
          </a:p>
        </p:txBody>
      </p:sp>
      <p:sp>
        <p:nvSpPr>
          <p:cNvPr id="18444" name="Freeform 50"/>
          <p:cNvSpPr>
            <a:spLocks/>
          </p:cNvSpPr>
          <p:nvPr/>
        </p:nvSpPr>
        <p:spPr bwMode="auto">
          <a:xfrm>
            <a:off x="2089150" y="1168400"/>
            <a:ext cx="4414838" cy="4160838"/>
          </a:xfrm>
          <a:custGeom>
            <a:avLst/>
            <a:gdLst>
              <a:gd name="T0" fmla="*/ 2147483647 w 1926"/>
              <a:gd name="T1" fmla="*/ 0 h 1952"/>
              <a:gd name="T2" fmla="*/ 2147483647 w 1926"/>
              <a:gd name="T3" fmla="*/ 2147483647 h 1952"/>
              <a:gd name="T4" fmla="*/ 2147483647 w 1926"/>
              <a:gd name="T5" fmla="*/ 2147483647 h 1952"/>
              <a:gd name="T6" fmla="*/ 2147483647 w 1926"/>
              <a:gd name="T7" fmla="*/ 2147483647 h 1952"/>
              <a:gd name="T8" fmla="*/ 2147483647 w 1926"/>
              <a:gd name="T9" fmla="*/ 2147483647 h 1952"/>
              <a:gd name="T10" fmla="*/ 2147483647 w 1926"/>
              <a:gd name="T11" fmla="*/ 2147483647 h 1952"/>
              <a:gd name="T12" fmla="*/ 2147483647 w 1926"/>
              <a:gd name="T13" fmla="*/ 2147483647 h 1952"/>
              <a:gd name="T14" fmla="*/ 2147483647 w 1926"/>
              <a:gd name="T15" fmla="*/ 2147483647 h 1952"/>
              <a:gd name="T16" fmla="*/ 2147483647 w 1926"/>
              <a:gd name="T17" fmla="*/ 2147483647 h 1952"/>
              <a:gd name="T18" fmla="*/ 2147483647 w 1926"/>
              <a:gd name="T19" fmla="*/ 2147483647 h 1952"/>
              <a:gd name="T20" fmla="*/ 2147483647 w 1926"/>
              <a:gd name="T21" fmla="*/ 2147483647 h 1952"/>
              <a:gd name="T22" fmla="*/ 2147483647 w 1926"/>
              <a:gd name="T23" fmla="*/ 2147483647 h 1952"/>
              <a:gd name="T24" fmla="*/ 2147483647 w 1926"/>
              <a:gd name="T25" fmla="*/ 2147483647 h 1952"/>
              <a:gd name="T26" fmla="*/ 2147483647 w 1926"/>
              <a:gd name="T27" fmla="*/ 2147483647 h 1952"/>
              <a:gd name="T28" fmla="*/ 2147483647 w 1926"/>
              <a:gd name="T29" fmla="*/ 2147483647 h 1952"/>
              <a:gd name="T30" fmla="*/ 2147483647 w 1926"/>
              <a:gd name="T31" fmla="*/ 2147483647 h 1952"/>
              <a:gd name="T32" fmla="*/ 2147483647 w 1926"/>
              <a:gd name="T33" fmla="*/ 2147483647 h 1952"/>
              <a:gd name="T34" fmla="*/ 2147483647 w 1926"/>
              <a:gd name="T35" fmla="*/ 2147483647 h 1952"/>
              <a:gd name="T36" fmla="*/ 2147483647 w 1926"/>
              <a:gd name="T37" fmla="*/ 2147483647 h 1952"/>
              <a:gd name="T38" fmla="*/ 2147483647 w 1926"/>
              <a:gd name="T39" fmla="*/ 2147483647 h 1952"/>
              <a:gd name="T40" fmla="*/ 2147483647 w 1926"/>
              <a:gd name="T41" fmla="*/ 2147483647 h 1952"/>
              <a:gd name="T42" fmla="*/ 2147483647 w 1926"/>
              <a:gd name="T43" fmla="*/ 2147483647 h 1952"/>
              <a:gd name="T44" fmla="*/ 2147483647 w 1926"/>
              <a:gd name="T45" fmla="*/ 2147483647 h 1952"/>
              <a:gd name="T46" fmla="*/ 2147483647 w 1926"/>
              <a:gd name="T47" fmla="*/ 2147483647 h 1952"/>
              <a:gd name="T48" fmla="*/ 2147483647 w 1926"/>
              <a:gd name="T49" fmla="*/ 2147483647 h 1952"/>
              <a:gd name="T50" fmla="*/ 2147483647 w 1926"/>
              <a:gd name="T51" fmla="*/ 2147483647 h 1952"/>
              <a:gd name="T52" fmla="*/ 2147483647 w 1926"/>
              <a:gd name="T53" fmla="*/ 2147483647 h 1952"/>
              <a:gd name="T54" fmla="*/ 2147483647 w 1926"/>
              <a:gd name="T55" fmla="*/ 2147483647 h 1952"/>
              <a:gd name="T56" fmla="*/ 2147483647 w 1926"/>
              <a:gd name="T57" fmla="*/ 2147483647 h 1952"/>
              <a:gd name="T58" fmla="*/ 2147483647 w 1926"/>
              <a:gd name="T59" fmla="*/ 2147483647 h 1952"/>
              <a:gd name="T60" fmla="*/ 2147483647 w 1926"/>
              <a:gd name="T61" fmla="*/ 2147483647 h 1952"/>
              <a:gd name="T62" fmla="*/ 2147483647 w 1926"/>
              <a:gd name="T63" fmla="*/ 2147483647 h 1952"/>
              <a:gd name="T64" fmla="*/ 2147483647 w 1926"/>
              <a:gd name="T65" fmla="*/ 2147483647 h 1952"/>
              <a:gd name="T66" fmla="*/ 2147483647 w 1926"/>
              <a:gd name="T67" fmla="*/ 2147483647 h 1952"/>
              <a:gd name="T68" fmla="*/ 2147483647 w 1926"/>
              <a:gd name="T69" fmla="*/ 2147483647 h 1952"/>
              <a:gd name="T70" fmla="*/ 2147483647 w 1926"/>
              <a:gd name="T71" fmla="*/ 2147483647 h 1952"/>
              <a:gd name="T72" fmla="*/ 2147483647 w 1926"/>
              <a:gd name="T73" fmla="*/ 2147483647 h 1952"/>
              <a:gd name="T74" fmla="*/ 2147483647 w 1926"/>
              <a:gd name="T75" fmla="*/ 2147483647 h 1952"/>
              <a:gd name="T76" fmla="*/ 2147483647 w 1926"/>
              <a:gd name="T77" fmla="*/ 2147483647 h 1952"/>
              <a:gd name="T78" fmla="*/ 2147483647 w 1926"/>
              <a:gd name="T79" fmla="*/ 2147483647 h 1952"/>
              <a:gd name="T80" fmla="*/ 2147483647 w 1926"/>
              <a:gd name="T81" fmla="*/ 2147483647 h 1952"/>
              <a:gd name="T82" fmla="*/ 2147483647 w 1926"/>
              <a:gd name="T83" fmla="*/ 2147483647 h 1952"/>
              <a:gd name="T84" fmla="*/ 2147483647 w 1926"/>
              <a:gd name="T85" fmla="*/ 2147483647 h 1952"/>
              <a:gd name="T86" fmla="*/ 2147483647 w 1926"/>
              <a:gd name="T87" fmla="*/ 2147483647 h 1952"/>
              <a:gd name="T88" fmla="*/ 2147483647 w 1926"/>
              <a:gd name="T89" fmla="*/ 2147483647 h 1952"/>
              <a:gd name="T90" fmla="*/ 2147483647 w 1926"/>
              <a:gd name="T91" fmla="*/ 2147483647 h 1952"/>
              <a:gd name="T92" fmla="*/ 2147483647 w 1926"/>
              <a:gd name="T93" fmla="*/ 2147483647 h 1952"/>
              <a:gd name="T94" fmla="*/ 2147483647 w 1926"/>
              <a:gd name="T95" fmla="*/ 2147483647 h 1952"/>
              <a:gd name="T96" fmla="*/ 2147483647 w 1926"/>
              <a:gd name="T97" fmla="*/ 2147483647 h 1952"/>
              <a:gd name="T98" fmla="*/ 2147483647 w 1926"/>
              <a:gd name="T99" fmla="*/ 2147483647 h 1952"/>
              <a:gd name="T100" fmla="*/ 2147483647 w 1926"/>
              <a:gd name="T101" fmla="*/ 2147483647 h 1952"/>
              <a:gd name="T102" fmla="*/ 2147483647 w 1926"/>
              <a:gd name="T103" fmla="*/ 2147483647 h 1952"/>
              <a:gd name="T104" fmla="*/ 2147483647 w 1926"/>
              <a:gd name="T105" fmla="*/ 2147483647 h 1952"/>
              <a:gd name="T106" fmla="*/ 2147483647 w 1926"/>
              <a:gd name="T107" fmla="*/ 2147483647 h 1952"/>
              <a:gd name="T108" fmla="*/ 0 w 1926"/>
              <a:gd name="T109" fmla="*/ 2147483647 h 1952"/>
              <a:gd name="T110" fmla="*/ 2147483647 w 1926"/>
              <a:gd name="T111" fmla="*/ 2147483647 h 1952"/>
              <a:gd name="T112" fmla="*/ 2147483647 w 1926"/>
              <a:gd name="T113" fmla="*/ 2147483647 h 1952"/>
              <a:gd name="T114" fmla="*/ 2147483647 w 1926"/>
              <a:gd name="T115" fmla="*/ 2147483647 h 1952"/>
              <a:gd name="T116" fmla="*/ 2147483647 w 1926"/>
              <a:gd name="T117" fmla="*/ 0 h 19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26"/>
              <a:gd name="T178" fmla="*/ 0 h 1952"/>
              <a:gd name="T179" fmla="*/ 1926 w 1926"/>
              <a:gd name="T180" fmla="*/ 1952 h 19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26" h="1952">
                <a:moveTo>
                  <a:pt x="448" y="0"/>
                </a:moveTo>
                <a:lnTo>
                  <a:pt x="634" y="89"/>
                </a:lnTo>
                <a:lnTo>
                  <a:pt x="505" y="520"/>
                </a:lnTo>
                <a:lnTo>
                  <a:pt x="880" y="631"/>
                </a:lnTo>
                <a:lnTo>
                  <a:pt x="900" y="610"/>
                </a:lnTo>
                <a:lnTo>
                  <a:pt x="912" y="586"/>
                </a:lnTo>
                <a:lnTo>
                  <a:pt x="925" y="580"/>
                </a:lnTo>
                <a:lnTo>
                  <a:pt x="933" y="566"/>
                </a:lnTo>
                <a:lnTo>
                  <a:pt x="1065" y="569"/>
                </a:lnTo>
                <a:lnTo>
                  <a:pt x="1089" y="578"/>
                </a:lnTo>
                <a:lnTo>
                  <a:pt x="1113" y="586"/>
                </a:lnTo>
                <a:lnTo>
                  <a:pt x="1137" y="581"/>
                </a:lnTo>
                <a:lnTo>
                  <a:pt x="1176" y="422"/>
                </a:lnTo>
                <a:lnTo>
                  <a:pt x="1606" y="424"/>
                </a:lnTo>
                <a:lnTo>
                  <a:pt x="1677" y="404"/>
                </a:lnTo>
                <a:lnTo>
                  <a:pt x="1756" y="391"/>
                </a:lnTo>
                <a:lnTo>
                  <a:pt x="1882" y="388"/>
                </a:lnTo>
                <a:lnTo>
                  <a:pt x="1887" y="395"/>
                </a:lnTo>
                <a:lnTo>
                  <a:pt x="1926" y="394"/>
                </a:lnTo>
                <a:lnTo>
                  <a:pt x="1926" y="410"/>
                </a:lnTo>
                <a:lnTo>
                  <a:pt x="1914" y="419"/>
                </a:lnTo>
                <a:lnTo>
                  <a:pt x="1903" y="434"/>
                </a:lnTo>
                <a:lnTo>
                  <a:pt x="1890" y="436"/>
                </a:lnTo>
                <a:lnTo>
                  <a:pt x="1864" y="466"/>
                </a:lnTo>
                <a:lnTo>
                  <a:pt x="1855" y="467"/>
                </a:lnTo>
                <a:lnTo>
                  <a:pt x="1768" y="562"/>
                </a:lnTo>
                <a:lnTo>
                  <a:pt x="1219" y="566"/>
                </a:lnTo>
                <a:lnTo>
                  <a:pt x="1206" y="574"/>
                </a:lnTo>
                <a:lnTo>
                  <a:pt x="1197" y="620"/>
                </a:lnTo>
                <a:lnTo>
                  <a:pt x="1261" y="647"/>
                </a:lnTo>
                <a:lnTo>
                  <a:pt x="1356" y="682"/>
                </a:lnTo>
                <a:lnTo>
                  <a:pt x="1354" y="736"/>
                </a:lnTo>
                <a:lnTo>
                  <a:pt x="1335" y="775"/>
                </a:lnTo>
                <a:lnTo>
                  <a:pt x="1314" y="793"/>
                </a:lnTo>
                <a:lnTo>
                  <a:pt x="1281" y="809"/>
                </a:lnTo>
                <a:lnTo>
                  <a:pt x="1225" y="830"/>
                </a:lnTo>
                <a:lnTo>
                  <a:pt x="1167" y="842"/>
                </a:lnTo>
                <a:lnTo>
                  <a:pt x="1089" y="838"/>
                </a:lnTo>
                <a:lnTo>
                  <a:pt x="843" y="802"/>
                </a:lnTo>
                <a:lnTo>
                  <a:pt x="736" y="953"/>
                </a:lnTo>
                <a:lnTo>
                  <a:pt x="738" y="964"/>
                </a:lnTo>
                <a:lnTo>
                  <a:pt x="642" y="940"/>
                </a:lnTo>
                <a:lnTo>
                  <a:pt x="678" y="1195"/>
                </a:lnTo>
                <a:lnTo>
                  <a:pt x="844" y="1222"/>
                </a:lnTo>
                <a:lnTo>
                  <a:pt x="721" y="1543"/>
                </a:lnTo>
                <a:lnTo>
                  <a:pt x="918" y="1606"/>
                </a:lnTo>
                <a:lnTo>
                  <a:pt x="862" y="1772"/>
                </a:lnTo>
                <a:lnTo>
                  <a:pt x="764" y="1952"/>
                </a:lnTo>
                <a:lnTo>
                  <a:pt x="340" y="1828"/>
                </a:lnTo>
                <a:lnTo>
                  <a:pt x="434" y="1644"/>
                </a:lnTo>
                <a:lnTo>
                  <a:pt x="436" y="1482"/>
                </a:lnTo>
                <a:lnTo>
                  <a:pt x="320" y="1472"/>
                </a:lnTo>
                <a:lnTo>
                  <a:pt x="300" y="1458"/>
                </a:lnTo>
                <a:lnTo>
                  <a:pt x="206" y="1454"/>
                </a:lnTo>
                <a:lnTo>
                  <a:pt x="0" y="1134"/>
                </a:lnTo>
                <a:lnTo>
                  <a:pt x="34" y="966"/>
                </a:lnTo>
                <a:lnTo>
                  <a:pt x="348" y="958"/>
                </a:lnTo>
                <a:lnTo>
                  <a:pt x="358" y="230"/>
                </a:lnTo>
                <a:lnTo>
                  <a:pt x="448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Oval 51"/>
          <p:cNvSpPr>
            <a:spLocks noChangeArrowheads="1"/>
          </p:cNvSpPr>
          <p:nvPr/>
        </p:nvSpPr>
        <p:spPr bwMode="auto">
          <a:xfrm>
            <a:off x="6049963" y="224790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46" name="Oval 52"/>
          <p:cNvSpPr>
            <a:spLocks noChangeArrowheads="1"/>
          </p:cNvSpPr>
          <p:nvPr/>
        </p:nvSpPr>
        <p:spPr bwMode="auto">
          <a:xfrm>
            <a:off x="6265863" y="21034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47" name="Text Box 53"/>
          <p:cNvSpPr txBox="1">
            <a:spLocks noChangeArrowheads="1"/>
          </p:cNvSpPr>
          <p:nvPr/>
        </p:nvSpPr>
        <p:spPr bwMode="auto">
          <a:xfrm>
            <a:off x="6337300" y="2032000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Басинск</a:t>
            </a:r>
          </a:p>
        </p:txBody>
      </p:sp>
      <p:sp>
        <p:nvSpPr>
          <p:cNvPr id="18448" name="Text Box 54"/>
          <p:cNvSpPr txBox="1">
            <a:spLocks noChangeArrowheads="1"/>
          </p:cNvSpPr>
          <p:nvPr/>
        </p:nvSpPr>
        <p:spPr bwMode="auto">
          <a:xfrm>
            <a:off x="5473700" y="2176463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Басы</a:t>
            </a:r>
          </a:p>
        </p:txBody>
      </p:sp>
      <p:sp>
        <p:nvSpPr>
          <p:cNvPr id="18449" name="Freeform 55"/>
          <p:cNvSpPr>
            <a:spLocks/>
          </p:cNvSpPr>
          <p:nvPr/>
        </p:nvSpPr>
        <p:spPr bwMode="auto">
          <a:xfrm>
            <a:off x="7189788" y="3554413"/>
            <a:ext cx="1073150" cy="588962"/>
          </a:xfrm>
          <a:custGeom>
            <a:avLst/>
            <a:gdLst>
              <a:gd name="T0" fmla="*/ 0 w 762"/>
              <a:gd name="T1" fmla="*/ 2147483647 h 416"/>
              <a:gd name="T2" fmla="*/ 2147483647 w 762"/>
              <a:gd name="T3" fmla="*/ 2147483647 h 416"/>
              <a:gd name="T4" fmla="*/ 2147483647 w 762"/>
              <a:gd name="T5" fmla="*/ 2147483647 h 416"/>
              <a:gd name="T6" fmla="*/ 2147483647 w 762"/>
              <a:gd name="T7" fmla="*/ 2147483647 h 416"/>
              <a:gd name="T8" fmla="*/ 2147483647 w 762"/>
              <a:gd name="T9" fmla="*/ 2147483647 h 416"/>
              <a:gd name="T10" fmla="*/ 2147483647 w 762"/>
              <a:gd name="T11" fmla="*/ 2147483647 h 416"/>
              <a:gd name="T12" fmla="*/ 2147483647 w 762"/>
              <a:gd name="T13" fmla="*/ 0 h 416"/>
              <a:gd name="T14" fmla="*/ 2147483647 w 762"/>
              <a:gd name="T15" fmla="*/ 2147483647 h 416"/>
              <a:gd name="T16" fmla="*/ 2147483647 w 762"/>
              <a:gd name="T17" fmla="*/ 2147483647 h 416"/>
              <a:gd name="T18" fmla="*/ 2147483647 w 762"/>
              <a:gd name="T19" fmla="*/ 2147483647 h 416"/>
              <a:gd name="T20" fmla="*/ 2147483647 w 762"/>
              <a:gd name="T21" fmla="*/ 2147483647 h 416"/>
              <a:gd name="T22" fmla="*/ 2147483647 w 762"/>
              <a:gd name="T23" fmla="*/ 2147483647 h 416"/>
              <a:gd name="T24" fmla="*/ 2147483647 w 762"/>
              <a:gd name="T25" fmla="*/ 2147483647 h 416"/>
              <a:gd name="T26" fmla="*/ 2147483647 w 762"/>
              <a:gd name="T27" fmla="*/ 2147483647 h 416"/>
              <a:gd name="T28" fmla="*/ 2147483647 w 762"/>
              <a:gd name="T29" fmla="*/ 2147483647 h 416"/>
              <a:gd name="T30" fmla="*/ 2147483647 w 762"/>
              <a:gd name="T31" fmla="*/ 2147483647 h 416"/>
              <a:gd name="T32" fmla="*/ 2147483647 w 762"/>
              <a:gd name="T33" fmla="*/ 2147483647 h 416"/>
              <a:gd name="T34" fmla="*/ 2147483647 w 762"/>
              <a:gd name="T35" fmla="*/ 2147483647 h 416"/>
              <a:gd name="T36" fmla="*/ 2147483647 w 762"/>
              <a:gd name="T37" fmla="*/ 2147483647 h 416"/>
              <a:gd name="T38" fmla="*/ 2147483647 w 762"/>
              <a:gd name="T39" fmla="*/ 2147483647 h 416"/>
              <a:gd name="T40" fmla="*/ 2147483647 w 762"/>
              <a:gd name="T41" fmla="*/ 2147483647 h 416"/>
              <a:gd name="T42" fmla="*/ 0 w 762"/>
              <a:gd name="T43" fmla="*/ 2147483647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62"/>
              <a:gd name="T67" fmla="*/ 0 h 416"/>
              <a:gd name="T68" fmla="*/ 762 w 762"/>
              <a:gd name="T69" fmla="*/ 416 h 4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62" h="416">
                <a:moveTo>
                  <a:pt x="0" y="259"/>
                </a:moveTo>
                <a:lnTo>
                  <a:pt x="28" y="206"/>
                </a:lnTo>
                <a:lnTo>
                  <a:pt x="73" y="158"/>
                </a:lnTo>
                <a:lnTo>
                  <a:pt x="121" y="113"/>
                </a:lnTo>
                <a:cubicBezTo>
                  <a:pt x="153" y="96"/>
                  <a:pt x="220" y="71"/>
                  <a:pt x="268" y="56"/>
                </a:cubicBezTo>
                <a:cubicBezTo>
                  <a:pt x="316" y="41"/>
                  <a:pt x="333" y="30"/>
                  <a:pt x="407" y="21"/>
                </a:cubicBezTo>
                <a:lnTo>
                  <a:pt x="713" y="0"/>
                </a:lnTo>
                <a:lnTo>
                  <a:pt x="713" y="90"/>
                </a:lnTo>
                <a:cubicBezTo>
                  <a:pt x="710" y="112"/>
                  <a:pt x="702" y="121"/>
                  <a:pt x="694" y="130"/>
                </a:cubicBezTo>
                <a:cubicBezTo>
                  <a:pt x="685" y="139"/>
                  <a:pt x="671" y="130"/>
                  <a:pt x="661" y="142"/>
                </a:cubicBezTo>
                <a:cubicBezTo>
                  <a:pt x="650" y="155"/>
                  <a:pt x="642" y="175"/>
                  <a:pt x="635" y="205"/>
                </a:cubicBezTo>
                <a:lnTo>
                  <a:pt x="622" y="326"/>
                </a:lnTo>
                <a:lnTo>
                  <a:pt x="635" y="356"/>
                </a:lnTo>
                <a:lnTo>
                  <a:pt x="671" y="359"/>
                </a:lnTo>
                <a:lnTo>
                  <a:pt x="703" y="371"/>
                </a:lnTo>
                <a:cubicBezTo>
                  <a:pt x="718" y="377"/>
                  <a:pt x="762" y="390"/>
                  <a:pt x="759" y="395"/>
                </a:cubicBezTo>
                <a:lnTo>
                  <a:pt x="684" y="398"/>
                </a:lnTo>
                <a:lnTo>
                  <a:pt x="668" y="404"/>
                </a:lnTo>
                <a:cubicBezTo>
                  <a:pt x="645" y="404"/>
                  <a:pt x="596" y="416"/>
                  <a:pt x="550" y="401"/>
                </a:cubicBezTo>
                <a:cubicBezTo>
                  <a:pt x="505" y="386"/>
                  <a:pt x="474" y="333"/>
                  <a:pt x="394" y="314"/>
                </a:cubicBezTo>
                <a:lnTo>
                  <a:pt x="75" y="286"/>
                </a:lnTo>
                <a:lnTo>
                  <a:pt x="0" y="259"/>
                </a:lnTo>
                <a:close/>
              </a:path>
            </a:pathLst>
          </a:custGeom>
          <a:solidFill>
            <a:srgbClr val="37FF7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Text Box 56"/>
          <p:cNvSpPr txBox="1">
            <a:spLocks noChangeArrowheads="1"/>
          </p:cNvSpPr>
          <p:nvPr/>
        </p:nvSpPr>
        <p:spPr bwMode="auto">
          <a:xfrm>
            <a:off x="8066088" y="3543300"/>
            <a:ext cx="7254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Судачье</a:t>
            </a:r>
          </a:p>
        </p:txBody>
      </p:sp>
      <p:sp>
        <p:nvSpPr>
          <p:cNvPr id="18451" name="Text Box 57"/>
          <p:cNvSpPr txBox="1">
            <a:spLocks noChangeArrowheads="1"/>
          </p:cNvSpPr>
          <p:nvPr/>
        </p:nvSpPr>
        <p:spPr bwMode="auto">
          <a:xfrm>
            <a:off x="7850188" y="3687763"/>
            <a:ext cx="795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Кряжевое</a:t>
            </a:r>
          </a:p>
        </p:txBody>
      </p:sp>
      <p:sp>
        <p:nvSpPr>
          <p:cNvPr id="18452" name="Oval 58"/>
          <p:cNvSpPr>
            <a:spLocks noChangeArrowheads="1"/>
          </p:cNvSpPr>
          <p:nvPr/>
        </p:nvSpPr>
        <p:spPr bwMode="auto">
          <a:xfrm>
            <a:off x="8066088" y="36163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53" name="Oval 59"/>
          <p:cNvSpPr>
            <a:spLocks noChangeArrowheads="1"/>
          </p:cNvSpPr>
          <p:nvPr/>
        </p:nvSpPr>
        <p:spPr bwMode="auto">
          <a:xfrm>
            <a:off x="7921625" y="368776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54" name="Freeform 60"/>
          <p:cNvSpPr>
            <a:spLocks/>
          </p:cNvSpPr>
          <p:nvPr/>
        </p:nvSpPr>
        <p:spPr bwMode="auto">
          <a:xfrm>
            <a:off x="7016750" y="3971925"/>
            <a:ext cx="1387475" cy="665163"/>
          </a:xfrm>
          <a:custGeom>
            <a:avLst/>
            <a:gdLst>
              <a:gd name="T0" fmla="*/ 2147483647 w 606"/>
              <a:gd name="T1" fmla="*/ 0 h 312"/>
              <a:gd name="T2" fmla="*/ 2147483647 w 606"/>
              <a:gd name="T3" fmla="*/ 2147483647 h 312"/>
              <a:gd name="T4" fmla="*/ 2147483647 w 606"/>
              <a:gd name="T5" fmla="*/ 2147483647 h 312"/>
              <a:gd name="T6" fmla="*/ 2147483647 w 606"/>
              <a:gd name="T7" fmla="*/ 2147483647 h 312"/>
              <a:gd name="T8" fmla="*/ 2147483647 w 606"/>
              <a:gd name="T9" fmla="*/ 2147483647 h 312"/>
              <a:gd name="T10" fmla="*/ 2147483647 w 606"/>
              <a:gd name="T11" fmla="*/ 2147483647 h 312"/>
              <a:gd name="T12" fmla="*/ 2147483647 w 606"/>
              <a:gd name="T13" fmla="*/ 2147483647 h 312"/>
              <a:gd name="T14" fmla="*/ 2147483647 w 606"/>
              <a:gd name="T15" fmla="*/ 2147483647 h 312"/>
              <a:gd name="T16" fmla="*/ 2147483647 w 606"/>
              <a:gd name="T17" fmla="*/ 2147483647 h 312"/>
              <a:gd name="T18" fmla="*/ 2147483647 w 606"/>
              <a:gd name="T19" fmla="*/ 2147483647 h 312"/>
              <a:gd name="T20" fmla="*/ 2147483647 w 606"/>
              <a:gd name="T21" fmla="*/ 2147483647 h 312"/>
              <a:gd name="T22" fmla="*/ 2147483647 w 606"/>
              <a:gd name="T23" fmla="*/ 2147483647 h 312"/>
              <a:gd name="T24" fmla="*/ 2147483647 w 606"/>
              <a:gd name="T25" fmla="*/ 2147483647 h 312"/>
              <a:gd name="T26" fmla="*/ 2147483647 w 606"/>
              <a:gd name="T27" fmla="*/ 2147483647 h 312"/>
              <a:gd name="T28" fmla="*/ 2147483647 w 606"/>
              <a:gd name="T29" fmla="*/ 2147483647 h 312"/>
              <a:gd name="T30" fmla="*/ 2147483647 w 606"/>
              <a:gd name="T31" fmla="*/ 2147483647 h 312"/>
              <a:gd name="T32" fmla="*/ 2147483647 w 606"/>
              <a:gd name="T33" fmla="*/ 2147483647 h 312"/>
              <a:gd name="T34" fmla="*/ 2147483647 w 606"/>
              <a:gd name="T35" fmla="*/ 2147483647 h 312"/>
              <a:gd name="T36" fmla="*/ 2147483647 w 606"/>
              <a:gd name="T37" fmla="*/ 2147483647 h 312"/>
              <a:gd name="T38" fmla="*/ 2147483647 w 606"/>
              <a:gd name="T39" fmla="*/ 2147483647 h 312"/>
              <a:gd name="T40" fmla="*/ 2147483647 w 606"/>
              <a:gd name="T41" fmla="*/ 2147483647 h 312"/>
              <a:gd name="T42" fmla="*/ 2147483647 w 606"/>
              <a:gd name="T43" fmla="*/ 2147483647 h 312"/>
              <a:gd name="T44" fmla="*/ 2147483647 w 606"/>
              <a:gd name="T45" fmla="*/ 2147483647 h 312"/>
              <a:gd name="T46" fmla="*/ 2147483647 w 606"/>
              <a:gd name="T47" fmla="*/ 2147483647 h 312"/>
              <a:gd name="T48" fmla="*/ 2147483647 w 606"/>
              <a:gd name="T49" fmla="*/ 2147483647 h 312"/>
              <a:gd name="T50" fmla="*/ 2147483647 w 606"/>
              <a:gd name="T51" fmla="*/ 2147483647 h 312"/>
              <a:gd name="T52" fmla="*/ 2147483647 w 606"/>
              <a:gd name="T53" fmla="*/ 2147483647 h 312"/>
              <a:gd name="T54" fmla="*/ 2147483647 w 606"/>
              <a:gd name="T55" fmla="*/ 2147483647 h 312"/>
              <a:gd name="T56" fmla="*/ 2147483647 w 606"/>
              <a:gd name="T57" fmla="*/ 2147483647 h 312"/>
              <a:gd name="T58" fmla="*/ 2147483647 w 606"/>
              <a:gd name="T59" fmla="*/ 0 h 3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06"/>
              <a:gd name="T91" fmla="*/ 0 h 312"/>
              <a:gd name="T92" fmla="*/ 606 w 606"/>
              <a:gd name="T93" fmla="*/ 312 h 3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06" h="312">
                <a:moveTo>
                  <a:pt x="170" y="0"/>
                </a:moveTo>
                <a:lnTo>
                  <a:pt x="170" y="128"/>
                </a:lnTo>
                <a:lnTo>
                  <a:pt x="176" y="140"/>
                </a:lnTo>
                <a:lnTo>
                  <a:pt x="176" y="152"/>
                </a:lnTo>
                <a:cubicBezTo>
                  <a:pt x="173" y="156"/>
                  <a:pt x="181" y="160"/>
                  <a:pt x="156" y="162"/>
                </a:cubicBezTo>
                <a:cubicBezTo>
                  <a:pt x="131" y="164"/>
                  <a:pt x="52" y="162"/>
                  <a:pt x="26" y="166"/>
                </a:cubicBezTo>
                <a:cubicBezTo>
                  <a:pt x="0" y="170"/>
                  <a:pt x="4" y="178"/>
                  <a:pt x="2" y="186"/>
                </a:cubicBezTo>
                <a:cubicBezTo>
                  <a:pt x="0" y="194"/>
                  <a:pt x="34" y="212"/>
                  <a:pt x="20" y="220"/>
                </a:cubicBezTo>
                <a:lnTo>
                  <a:pt x="28" y="252"/>
                </a:lnTo>
                <a:lnTo>
                  <a:pt x="148" y="260"/>
                </a:lnTo>
                <a:lnTo>
                  <a:pt x="284" y="280"/>
                </a:lnTo>
                <a:lnTo>
                  <a:pt x="350" y="288"/>
                </a:lnTo>
                <a:lnTo>
                  <a:pt x="356" y="300"/>
                </a:lnTo>
                <a:lnTo>
                  <a:pt x="444" y="294"/>
                </a:lnTo>
                <a:lnTo>
                  <a:pt x="460" y="304"/>
                </a:lnTo>
                <a:lnTo>
                  <a:pt x="538" y="306"/>
                </a:lnTo>
                <a:lnTo>
                  <a:pt x="560" y="312"/>
                </a:lnTo>
                <a:lnTo>
                  <a:pt x="606" y="310"/>
                </a:lnTo>
                <a:lnTo>
                  <a:pt x="568" y="206"/>
                </a:lnTo>
                <a:cubicBezTo>
                  <a:pt x="560" y="183"/>
                  <a:pt x="561" y="190"/>
                  <a:pt x="558" y="174"/>
                </a:cubicBezTo>
                <a:cubicBezTo>
                  <a:pt x="555" y="158"/>
                  <a:pt x="553" y="125"/>
                  <a:pt x="550" y="108"/>
                </a:cubicBezTo>
                <a:cubicBezTo>
                  <a:pt x="547" y="91"/>
                  <a:pt x="552" y="78"/>
                  <a:pt x="542" y="72"/>
                </a:cubicBezTo>
                <a:cubicBezTo>
                  <a:pt x="531" y="65"/>
                  <a:pt x="508" y="72"/>
                  <a:pt x="492" y="74"/>
                </a:cubicBezTo>
                <a:cubicBezTo>
                  <a:pt x="476" y="75"/>
                  <a:pt x="461" y="79"/>
                  <a:pt x="446" y="78"/>
                </a:cubicBezTo>
                <a:cubicBezTo>
                  <a:pt x="431" y="77"/>
                  <a:pt x="417" y="76"/>
                  <a:pt x="402" y="68"/>
                </a:cubicBezTo>
                <a:cubicBezTo>
                  <a:pt x="387" y="60"/>
                  <a:pt x="370" y="41"/>
                  <a:pt x="356" y="32"/>
                </a:cubicBezTo>
                <a:lnTo>
                  <a:pt x="320" y="16"/>
                </a:lnTo>
                <a:lnTo>
                  <a:pt x="294" y="14"/>
                </a:lnTo>
                <a:lnTo>
                  <a:pt x="226" y="6"/>
                </a:lnTo>
                <a:lnTo>
                  <a:pt x="170" y="0"/>
                </a:lnTo>
                <a:close/>
              </a:path>
            </a:pathLst>
          </a:custGeom>
          <a:solidFill>
            <a:srgbClr val="A7FF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Text Box 61"/>
          <p:cNvSpPr txBox="1">
            <a:spLocks noChangeArrowheads="1"/>
          </p:cNvSpPr>
          <p:nvPr/>
        </p:nvSpPr>
        <p:spPr bwMode="auto">
          <a:xfrm>
            <a:off x="7850188" y="4264025"/>
            <a:ext cx="6635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Лесное</a:t>
            </a:r>
          </a:p>
        </p:txBody>
      </p:sp>
      <p:sp>
        <p:nvSpPr>
          <p:cNvPr id="18456" name="Text Box 62"/>
          <p:cNvSpPr txBox="1">
            <a:spLocks noChangeArrowheads="1"/>
          </p:cNvSpPr>
          <p:nvPr/>
        </p:nvSpPr>
        <p:spPr bwMode="auto">
          <a:xfrm>
            <a:off x="7202488" y="3976688"/>
            <a:ext cx="6318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Баста</a:t>
            </a:r>
          </a:p>
        </p:txBody>
      </p:sp>
      <p:sp>
        <p:nvSpPr>
          <p:cNvPr id="18457" name="Text Box 63"/>
          <p:cNvSpPr txBox="1">
            <a:spLocks noChangeArrowheads="1"/>
          </p:cNvSpPr>
          <p:nvPr/>
        </p:nvSpPr>
        <p:spPr bwMode="auto">
          <a:xfrm>
            <a:off x="8066088" y="4119563"/>
            <a:ext cx="501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Оля</a:t>
            </a:r>
          </a:p>
        </p:txBody>
      </p:sp>
      <p:sp>
        <p:nvSpPr>
          <p:cNvPr id="18458" name="Oval 64"/>
          <p:cNvSpPr>
            <a:spLocks noChangeArrowheads="1"/>
          </p:cNvSpPr>
          <p:nvPr/>
        </p:nvSpPr>
        <p:spPr bwMode="auto">
          <a:xfrm>
            <a:off x="7777163" y="411956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59" name="Oval 65"/>
          <p:cNvSpPr>
            <a:spLocks noChangeArrowheads="1"/>
          </p:cNvSpPr>
          <p:nvPr/>
        </p:nvSpPr>
        <p:spPr bwMode="auto">
          <a:xfrm>
            <a:off x="8066088" y="41925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60" name="Oval 66"/>
          <p:cNvSpPr>
            <a:spLocks noChangeArrowheads="1"/>
          </p:cNvSpPr>
          <p:nvPr/>
        </p:nvSpPr>
        <p:spPr bwMode="auto">
          <a:xfrm>
            <a:off x="7921625" y="42640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61" name="Freeform 67"/>
          <p:cNvSpPr>
            <a:spLocks/>
          </p:cNvSpPr>
          <p:nvPr/>
        </p:nvSpPr>
        <p:spPr bwMode="auto">
          <a:xfrm>
            <a:off x="2879725" y="5724525"/>
            <a:ext cx="1198563" cy="714375"/>
          </a:xfrm>
          <a:custGeom>
            <a:avLst/>
            <a:gdLst>
              <a:gd name="T0" fmla="*/ 2147483647 w 523"/>
              <a:gd name="T1" fmla="*/ 0 h 336"/>
              <a:gd name="T2" fmla="*/ 2147483647 w 523"/>
              <a:gd name="T3" fmla="*/ 2147483647 h 336"/>
              <a:gd name="T4" fmla="*/ 2147483647 w 523"/>
              <a:gd name="T5" fmla="*/ 2147483647 h 336"/>
              <a:gd name="T6" fmla="*/ 2147483647 w 523"/>
              <a:gd name="T7" fmla="*/ 2147483647 h 336"/>
              <a:gd name="T8" fmla="*/ 2147483647 w 523"/>
              <a:gd name="T9" fmla="*/ 2147483647 h 336"/>
              <a:gd name="T10" fmla="*/ 2147483647 w 523"/>
              <a:gd name="T11" fmla="*/ 2147483647 h 336"/>
              <a:gd name="T12" fmla="*/ 2147483647 w 523"/>
              <a:gd name="T13" fmla="*/ 2147483647 h 336"/>
              <a:gd name="T14" fmla="*/ 2147483647 w 523"/>
              <a:gd name="T15" fmla="*/ 2147483647 h 336"/>
              <a:gd name="T16" fmla="*/ 2147483647 w 523"/>
              <a:gd name="T17" fmla="*/ 2147483647 h 336"/>
              <a:gd name="T18" fmla="*/ 2147483647 w 523"/>
              <a:gd name="T19" fmla="*/ 2147483647 h 336"/>
              <a:gd name="T20" fmla="*/ 2147483647 w 523"/>
              <a:gd name="T21" fmla="*/ 2147483647 h 336"/>
              <a:gd name="T22" fmla="*/ 2147483647 w 523"/>
              <a:gd name="T23" fmla="*/ 2147483647 h 336"/>
              <a:gd name="T24" fmla="*/ 0 w 523"/>
              <a:gd name="T25" fmla="*/ 2147483647 h 336"/>
              <a:gd name="T26" fmla="*/ 2147483647 w 523"/>
              <a:gd name="T27" fmla="*/ 2147483647 h 336"/>
              <a:gd name="T28" fmla="*/ 2147483647 w 523"/>
              <a:gd name="T29" fmla="*/ 2147483647 h 336"/>
              <a:gd name="T30" fmla="*/ 2147483647 w 523"/>
              <a:gd name="T31" fmla="*/ 2147483647 h 336"/>
              <a:gd name="T32" fmla="*/ 2147483647 w 523"/>
              <a:gd name="T33" fmla="*/ 2147483647 h 336"/>
              <a:gd name="T34" fmla="*/ 2147483647 w 523"/>
              <a:gd name="T35" fmla="*/ 0 h 3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3"/>
              <a:gd name="T55" fmla="*/ 0 h 336"/>
              <a:gd name="T56" fmla="*/ 523 w 523"/>
              <a:gd name="T57" fmla="*/ 336 h 3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3" h="336">
                <a:moveTo>
                  <a:pt x="384" y="0"/>
                </a:moveTo>
                <a:lnTo>
                  <a:pt x="523" y="9"/>
                </a:lnTo>
                <a:lnTo>
                  <a:pt x="499" y="65"/>
                </a:lnTo>
                <a:lnTo>
                  <a:pt x="480" y="107"/>
                </a:lnTo>
                <a:lnTo>
                  <a:pt x="469" y="149"/>
                </a:lnTo>
                <a:lnTo>
                  <a:pt x="460" y="204"/>
                </a:lnTo>
                <a:lnTo>
                  <a:pt x="336" y="242"/>
                </a:lnTo>
                <a:lnTo>
                  <a:pt x="261" y="336"/>
                </a:lnTo>
                <a:lnTo>
                  <a:pt x="90" y="321"/>
                </a:lnTo>
                <a:lnTo>
                  <a:pt x="82" y="311"/>
                </a:lnTo>
                <a:lnTo>
                  <a:pt x="82" y="291"/>
                </a:lnTo>
                <a:lnTo>
                  <a:pt x="72" y="273"/>
                </a:lnTo>
                <a:lnTo>
                  <a:pt x="0" y="254"/>
                </a:lnTo>
                <a:lnTo>
                  <a:pt x="22" y="180"/>
                </a:lnTo>
                <a:lnTo>
                  <a:pt x="73" y="180"/>
                </a:lnTo>
                <a:lnTo>
                  <a:pt x="138" y="177"/>
                </a:lnTo>
                <a:lnTo>
                  <a:pt x="274" y="170"/>
                </a:lnTo>
                <a:lnTo>
                  <a:pt x="384" y="0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Freeform 68"/>
          <p:cNvSpPr>
            <a:spLocks/>
          </p:cNvSpPr>
          <p:nvPr/>
        </p:nvSpPr>
        <p:spPr bwMode="auto">
          <a:xfrm>
            <a:off x="3794125" y="4435475"/>
            <a:ext cx="3211513" cy="1222375"/>
          </a:xfrm>
          <a:custGeom>
            <a:avLst/>
            <a:gdLst>
              <a:gd name="T0" fmla="*/ 0 w 2282"/>
              <a:gd name="T1" fmla="*/ 2147483647 h 864"/>
              <a:gd name="T2" fmla="*/ 2147483647 w 2282"/>
              <a:gd name="T3" fmla="*/ 2147483647 h 864"/>
              <a:gd name="T4" fmla="*/ 2147483647 w 2282"/>
              <a:gd name="T5" fmla="*/ 2147483647 h 864"/>
              <a:gd name="T6" fmla="*/ 2147483647 w 2282"/>
              <a:gd name="T7" fmla="*/ 2147483647 h 864"/>
              <a:gd name="T8" fmla="*/ 2147483647 w 2282"/>
              <a:gd name="T9" fmla="*/ 2147483647 h 864"/>
              <a:gd name="T10" fmla="*/ 2147483647 w 2282"/>
              <a:gd name="T11" fmla="*/ 2147483647 h 864"/>
              <a:gd name="T12" fmla="*/ 2147483647 w 2282"/>
              <a:gd name="T13" fmla="*/ 2147483647 h 864"/>
              <a:gd name="T14" fmla="*/ 2147483647 w 2282"/>
              <a:gd name="T15" fmla="*/ 2147483647 h 864"/>
              <a:gd name="T16" fmla="*/ 2147483647 w 2282"/>
              <a:gd name="T17" fmla="*/ 2147483647 h 864"/>
              <a:gd name="T18" fmla="*/ 2147483647 w 2282"/>
              <a:gd name="T19" fmla="*/ 2147483647 h 864"/>
              <a:gd name="T20" fmla="*/ 2147483647 w 2282"/>
              <a:gd name="T21" fmla="*/ 2147483647 h 864"/>
              <a:gd name="T22" fmla="*/ 2147483647 w 2282"/>
              <a:gd name="T23" fmla="*/ 2147483647 h 864"/>
              <a:gd name="T24" fmla="*/ 2147483647 w 2282"/>
              <a:gd name="T25" fmla="*/ 2147483647 h 864"/>
              <a:gd name="T26" fmla="*/ 2147483647 w 2282"/>
              <a:gd name="T27" fmla="*/ 2147483647 h 864"/>
              <a:gd name="T28" fmla="*/ 2147483647 w 2282"/>
              <a:gd name="T29" fmla="*/ 2147483647 h 864"/>
              <a:gd name="T30" fmla="*/ 2147483647 w 2282"/>
              <a:gd name="T31" fmla="*/ 2147483647 h 864"/>
              <a:gd name="T32" fmla="*/ 2147483647 w 2282"/>
              <a:gd name="T33" fmla="*/ 2147483647 h 864"/>
              <a:gd name="T34" fmla="*/ 2147483647 w 2282"/>
              <a:gd name="T35" fmla="*/ 2147483647 h 864"/>
              <a:gd name="T36" fmla="*/ 2147483647 w 2282"/>
              <a:gd name="T37" fmla="*/ 2147483647 h 864"/>
              <a:gd name="T38" fmla="*/ 2147483647 w 2282"/>
              <a:gd name="T39" fmla="*/ 2147483647 h 864"/>
              <a:gd name="T40" fmla="*/ 2147483647 w 2282"/>
              <a:gd name="T41" fmla="*/ 2147483647 h 864"/>
              <a:gd name="T42" fmla="*/ 2147483647 w 2282"/>
              <a:gd name="T43" fmla="*/ 2147483647 h 864"/>
              <a:gd name="T44" fmla="*/ 2147483647 w 2282"/>
              <a:gd name="T45" fmla="*/ 2147483647 h 864"/>
              <a:gd name="T46" fmla="*/ 2147483647 w 2282"/>
              <a:gd name="T47" fmla="*/ 2147483647 h 864"/>
              <a:gd name="T48" fmla="*/ 2147483647 w 2282"/>
              <a:gd name="T49" fmla="*/ 2147483647 h 864"/>
              <a:gd name="T50" fmla="*/ 2147483647 w 2282"/>
              <a:gd name="T51" fmla="*/ 2147483647 h 864"/>
              <a:gd name="T52" fmla="*/ 2147483647 w 2282"/>
              <a:gd name="T53" fmla="*/ 2147483647 h 864"/>
              <a:gd name="T54" fmla="*/ 2147483647 w 2282"/>
              <a:gd name="T55" fmla="*/ 2147483647 h 864"/>
              <a:gd name="T56" fmla="*/ 2147483647 w 2282"/>
              <a:gd name="T57" fmla="*/ 2147483647 h 864"/>
              <a:gd name="T58" fmla="*/ 2147483647 w 2282"/>
              <a:gd name="T59" fmla="*/ 2147483647 h 864"/>
              <a:gd name="T60" fmla="*/ 2147483647 w 2282"/>
              <a:gd name="T61" fmla="*/ 2147483647 h 864"/>
              <a:gd name="T62" fmla="*/ 2147483647 w 2282"/>
              <a:gd name="T63" fmla="*/ 2147483647 h 864"/>
              <a:gd name="T64" fmla="*/ 2147483647 w 2282"/>
              <a:gd name="T65" fmla="*/ 2147483647 h 864"/>
              <a:gd name="T66" fmla="*/ 2147483647 w 2282"/>
              <a:gd name="T67" fmla="*/ 2147483647 h 864"/>
              <a:gd name="T68" fmla="*/ 2147483647 w 2282"/>
              <a:gd name="T69" fmla="*/ 2147483647 h 864"/>
              <a:gd name="T70" fmla="*/ 2147483647 w 2282"/>
              <a:gd name="T71" fmla="*/ 2147483647 h 8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82"/>
              <a:gd name="T109" fmla="*/ 0 h 864"/>
              <a:gd name="T110" fmla="*/ 2282 w 2282"/>
              <a:gd name="T111" fmla="*/ 864 h 8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82" h="864">
                <a:moveTo>
                  <a:pt x="200" y="351"/>
                </a:moveTo>
                <a:lnTo>
                  <a:pt x="0" y="680"/>
                </a:lnTo>
                <a:lnTo>
                  <a:pt x="73" y="680"/>
                </a:lnTo>
                <a:cubicBezTo>
                  <a:pt x="90" y="682"/>
                  <a:pt x="88" y="688"/>
                  <a:pt x="103" y="689"/>
                </a:cubicBezTo>
                <a:cubicBezTo>
                  <a:pt x="117" y="691"/>
                  <a:pt x="142" y="688"/>
                  <a:pt x="166" y="688"/>
                </a:cubicBezTo>
                <a:cubicBezTo>
                  <a:pt x="190" y="688"/>
                  <a:pt x="228" y="686"/>
                  <a:pt x="254" y="685"/>
                </a:cubicBezTo>
                <a:lnTo>
                  <a:pt x="327" y="680"/>
                </a:lnTo>
                <a:lnTo>
                  <a:pt x="396" y="676"/>
                </a:lnTo>
                <a:lnTo>
                  <a:pt x="435" y="676"/>
                </a:lnTo>
                <a:lnTo>
                  <a:pt x="451" y="701"/>
                </a:lnTo>
                <a:lnTo>
                  <a:pt x="500" y="694"/>
                </a:lnTo>
                <a:lnTo>
                  <a:pt x="528" y="706"/>
                </a:lnTo>
                <a:lnTo>
                  <a:pt x="567" y="716"/>
                </a:lnTo>
                <a:lnTo>
                  <a:pt x="596" y="744"/>
                </a:lnTo>
                <a:cubicBezTo>
                  <a:pt x="612" y="751"/>
                  <a:pt x="653" y="754"/>
                  <a:pt x="666" y="766"/>
                </a:cubicBezTo>
                <a:cubicBezTo>
                  <a:pt x="676" y="778"/>
                  <a:pt x="671" y="807"/>
                  <a:pt x="671" y="819"/>
                </a:cubicBezTo>
                <a:cubicBezTo>
                  <a:pt x="671" y="831"/>
                  <a:pt x="664" y="832"/>
                  <a:pt x="669" y="837"/>
                </a:cubicBezTo>
                <a:cubicBezTo>
                  <a:pt x="674" y="841"/>
                  <a:pt x="659" y="864"/>
                  <a:pt x="705" y="846"/>
                </a:cubicBezTo>
                <a:cubicBezTo>
                  <a:pt x="751" y="828"/>
                  <a:pt x="881" y="757"/>
                  <a:pt x="939" y="726"/>
                </a:cubicBezTo>
                <a:cubicBezTo>
                  <a:pt x="998" y="694"/>
                  <a:pt x="1026" y="670"/>
                  <a:pt x="1057" y="653"/>
                </a:cubicBezTo>
                <a:cubicBezTo>
                  <a:pt x="1088" y="637"/>
                  <a:pt x="1097" y="626"/>
                  <a:pt x="1125" y="622"/>
                </a:cubicBezTo>
                <a:cubicBezTo>
                  <a:pt x="1153" y="617"/>
                  <a:pt x="1182" y="625"/>
                  <a:pt x="1226" y="629"/>
                </a:cubicBezTo>
                <a:lnTo>
                  <a:pt x="1387" y="649"/>
                </a:lnTo>
                <a:lnTo>
                  <a:pt x="1529" y="656"/>
                </a:lnTo>
                <a:cubicBezTo>
                  <a:pt x="1599" y="647"/>
                  <a:pt x="1682" y="638"/>
                  <a:pt x="1807" y="590"/>
                </a:cubicBezTo>
                <a:lnTo>
                  <a:pt x="2282" y="370"/>
                </a:lnTo>
                <a:lnTo>
                  <a:pt x="2281" y="337"/>
                </a:lnTo>
                <a:lnTo>
                  <a:pt x="2258" y="328"/>
                </a:lnTo>
                <a:lnTo>
                  <a:pt x="2258" y="292"/>
                </a:lnTo>
                <a:lnTo>
                  <a:pt x="2228" y="262"/>
                </a:lnTo>
                <a:cubicBezTo>
                  <a:pt x="2205" y="258"/>
                  <a:pt x="2158" y="267"/>
                  <a:pt x="2121" y="269"/>
                </a:cubicBezTo>
                <a:cubicBezTo>
                  <a:pt x="2084" y="271"/>
                  <a:pt x="2029" y="283"/>
                  <a:pt x="2004" y="274"/>
                </a:cubicBezTo>
                <a:cubicBezTo>
                  <a:pt x="1964" y="262"/>
                  <a:pt x="1973" y="230"/>
                  <a:pt x="1975" y="215"/>
                </a:cubicBezTo>
                <a:lnTo>
                  <a:pt x="1993" y="182"/>
                </a:lnTo>
                <a:lnTo>
                  <a:pt x="2003" y="134"/>
                </a:lnTo>
                <a:lnTo>
                  <a:pt x="2003" y="83"/>
                </a:lnTo>
                <a:lnTo>
                  <a:pt x="2029" y="78"/>
                </a:lnTo>
                <a:lnTo>
                  <a:pt x="2056" y="75"/>
                </a:lnTo>
                <a:lnTo>
                  <a:pt x="2053" y="51"/>
                </a:lnTo>
                <a:lnTo>
                  <a:pt x="2063" y="48"/>
                </a:lnTo>
                <a:lnTo>
                  <a:pt x="2061" y="33"/>
                </a:lnTo>
                <a:lnTo>
                  <a:pt x="2056" y="6"/>
                </a:lnTo>
                <a:lnTo>
                  <a:pt x="2019" y="2"/>
                </a:lnTo>
                <a:lnTo>
                  <a:pt x="1990" y="24"/>
                </a:lnTo>
                <a:lnTo>
                  <a:pt x="1955" y="30"/>
                </a:lnTo>
                <a:lnTo>
                  <a:pt x="1950" y="48"/>
                </a:lnTo>
                <a:lnTo>
                  <a:pt x="1890" y="47"/>
                </a:lnTo>
                <a:lnTo>
                  <a:pt x="1872" y="35"/>
                </a:lnTo>
                <a:lnTo>
                  <a:pt x="1838" y="35"/>
                </a:lnTo>
                <a:lnTo>
                  <a:pt x="1822" y="3"/>
                </a:lnTo>
                <a:lnTo>
                  <a:pt x="1763" y="8"/>
                </a:lnTo>
                <a:cubicBezTo>
                  <a:pt x="1740" y="8"/>
                  <a:pt x="1708" y="0"/>
                  <a:pt x="1685" y="8"/>
                </a:cubicBezTo>
                <a:cubicBezTo>
                  <a:pt x="1654" y="14"/>
                  <a:pt x="1635" y="41"/>
                  <a:pt x="1622" y="53"/>
                </a:cubicBezTo>
                <a:cubicBezTo>
                  <a:pt x="1609" y="65"/>
                  <a:pt x="1610" y="74"/>
                  <a:pt x="1604" y="78"/>
                </a:cubicBezTo>
                <a:lnTo>
                  <a:pt x="1579" y="84"/>
                </a:lnTo>
                <a:lnTo>
                  <a:pt x="1384" y="89"/>
                </a:lnTo>
                <a:lnTo>
                  <a:pt x="1387" y="111"/>
                </a:lnTo>
                <a:lnTo>
                  <a:pt x="1369" y="114"/>
                </a:lnTo>
                <a:lnTo>
                  <a:pt x="1373" y="292"/>
                </a:lnTo>
                <a:lnTo>
                  <a:pt x="1285" y="287"/>
                </a:lnTo>
                <a:lnTo>
                  <a:pt x="1276" y="301"/>
                </a:lnTo>
                <a:lnTo>
                  <a:pt x="1109" y="300"/>
                </a:lnTo>
                <a:lnTo>
                  <a:pt x="1096" y="313"/>
                </a:lnTo>
                <a:lnTo>
                  <a:pt x="1001" y="310"/>
                </a:lnTo>
                <a:lnTo>
                  <a:pt x="998" y="263"/>
                </a:lnTo>
                <a:lnTo>
                  <a:pt x="1026" y="236"/>
                </a:lnTo>
                <a:lnTo>
                  <a:pt x="1021" y="218"/>
                </a:lnTo>
                <a:lnTo>
                  <a:pt x="1001" y="215"/>
                </a:lnTo>
                <a:lnTo>
                  <a:pt x="967" y="224"/>
                </a:lnTo>
                <a:lnTo>
                  <a:pt x="904" y="247"/>
                </a:lnTo>
                <a:lnTo>
                  <a:pt x="368" y="358"/>
                </a:lnTo>
                <a:lnTo>
                  <a:pt x="200" y="351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Text Box 69"/>
          <p:cNvSpPr txBox="1">
            <a:spLocks noChangeArrowheads="1"/>
          </p:cNvSpPr>
          <p:nvPr/>
        </p:nvSpPr>
        <p:spPr bwMode="auto">
          <a:xfrm>
            <a:off x="4337050" y="4841875"/>
            <a:ext cx="920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Олейниково</a:t>
            </a:r>
          </a:p>
        </p:txBody>
      </p:sp>
      <p:sp>
        <p:nvSpPr>
          <p:cNvPr id="18464" name="Text Box 70"/>
          <p:cNvSpPr txBox="1">
            <a:spLocks noChangeArrowheads="1"/>
          </p:cNvSpPr>
          <p:nvPr/>
        </p:nvSpPr>
        <p:spPr bwMode="auto">
          <a:xfrm>
            <a:off x="5113338" y="4551363"/>
            <a:ext cx="1009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Промысловка</a:t>
            </a:r>
          </a:p>
        </p:txBody>
      </p:sp>
      <p:sp>
        <p:nvSpPr>
          <p:cNvPr id="18465" name="Oval 71"/>
          <p:cNvSpPr>
            <a:spLocks noChangeArrowheads="1"/>
          </p:cNvSpPr>
          <p:nvPr/>
        </p:nvSpPr>
        <p:spPr bwMode="auto">
          <a:xfrm>
            <a:off x="6049963" y="46243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66" name="Oval 72"/>
          <p:cNvSpPr>
            <a:spLocks noChangeArrowheads="1"/>
          </p:cNvSpPr>
          <p:nvPr/>
        </p:nvSpPr>
        <p:spPr bwMode="auto">
          <a:xfrm>
            <a:off x="5113338" y="48402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67" name="Freeform 73"/>
          <p:cNvSpPr>
            <a:spLocks/>
          </p:cNvSpPr>
          <p:nvPr/>
        </p:nvSpPr>
        <p:spPr bwMode="auto">
          <a:xfrm>
            <a:off x="7612063" y="5030788"/>
            <a:ext cx="531812" cy="1031875"/>
          </a:xfrm>
          <a:custGeom>
            <a:avLst/>
            <a:gdLst>
              <a:gd name="T0" fmla="*/ 0 w 378"/>
              <a:gd name="T1" fmla="*/ 2147483647 h 729"/>
              <a:gd name="T2" fmla="*/ 2147483647 w 378"/>
              <a:gd name="T3" fmla="*/ 2147483647 h 729"/>
              <a:gd name="T4" fmla="*/ 2147483647 w 378"/>
              <a:gd name="T5" fmla="*/ 2147483647 h 729"/>
              <a:gd name="T6" fmla="*/ 2147483647 w 378"/>
              <a:gd name="T7" fmla="*/ 2147483647 h 729"/>
              <a:gd name="T8" fmla="*/ 2147483647 w 378"/>
              <a:gd name="T9" fmla="*/ 2147483647 h 729"/>
              <a:gd name="T10" fmla="*/ 2147483647 w 378"/>
              <a:gd name="T11" fmla="*/ 2147483647 h 729"/>
              <a:gd name="T12" fmla="*/ 2147483647 w 378"/>
              <a:gd name="T13" fmla="*/ 2147483647 h 729"/>
              <a:gd name="T14" fmla="*/ 2147483647 w 378"/>
              <a:gd name="T15" fmla="*/ 2147483647 h 729"/>
              <a:gd name="T16" fmla="*/ 2147483647 w 378"/>
              <a:gd name="T17" fmla="*/ 2147483647 h 729"/>
              <a:gd name="T18" fmla="*/ 2147483647 w 378"/>
              <a:gd name="T19" fmla="*/ 2147483647 h 729"/>
              <a:gd name="T20" fmla="*/ 2147483647 w 378"/>
              <a:gd name="T21" fmla="*/ 2147483647 h 729"/>
              <a:gd name="T22" fmla="*/ 2147483647 w 378"/>
              <a:gd name="T23" fmla="*/ 2147483647 h 729"/>
              <a:gd name="T24" fmla="*/ 2147483647 w 378"/>
              <a:gd name="T25" fmla="*/ 2147483647 h 729"/>
              <a:gd name="T26" fmla="*/ 2147483647 w 378"/>
              <a:gd name="T27" fmla="*/ 2147483647 h 729"/>
              <a:gd name="T28" fmla="*/ 2147483647 w 378"/>
              <a:gd name="T29" fmla="*/ 2147483647 h 729"/>
              <a:gd name="T30" fmla="*/ 2147483647 w 378"/>
              <a:gd name="T31" fmla="*/ 2147483647 h 729"/>
              <a:gd name="T32" fmla="*/ 2147483647 w 378"/>
              <a:gd name="T33" fmla="*/ 2147483647 h 729"/>
              <a:gd name="T34" fmla="*/ 2147483647 w 378"/>
              <a:gd name="T35" fmla="*/ 2147483647 h 729"/>
              <a:gd name="T36" fmla="*/ 2147483647 w 378"/>
              <a:gd name="T37" fmla="*/ 2147483647 h 729"/>
              <a:gd name="T38" fmla="*/ 2147483647 w 378"/>
              <a:gd name="T39" fmla="*/ 2147483647 h 729"/>
              <a:gd name="T40" fmla="*/ 2147483647 w 378"/>
              <a:gd name="T41" fmla="*/ 2147483647 h 729"/>
              <a:gd name="T42" fmla="*/ 2147483647 w 378"/>
              <a:gd name="T43" fmla="*/ 2147483647 h 729"/>
              <a:gd name="T44" fmla="*/ 2147483647 w 378"/>
              <a:gd name="T45" fmla="*/ 0 h 729"/>
              <a:gd name="T46" fmla="*/ 2147483647 w 378"/>
              <a:gd name="T47" fmla="*/ 2147483647 h 729"/>
              <a:gd name="T48" fmla="*/ 2147483647 w 378"/>
              <a:gd name="T49" fmla="*/ 2147483647 h 729"/>
              <a:gd name="T50" fmla="*/ 2147483647 w 378"/>
              <a:gd name="T51" fmla="*/ 2147483647 h 729"/>
              <a:gd name="T52" fmla="*/ 2147483647 w 378"/>
              <a:gd name="T53" fmla="*/ 2147483647 h 729"/>
              <a:gd name="T54" fmla="*/ 2147483647 w 378"/>
              <a:gd name="T55" fmla="*/ 2147483647 h 729"/>
              <a:gd name="T56" fmla="*/ 2147483647 w 378"/>
              <a:gd name="T57" fmla="*/ 2147483647 h 729"/>
              <a:gd name="T58" fmla="*/ 2147483647 w 378"/>
              <a:gd name="T59" fmla="*/ 2147483647 h 729"/>
              <a:gd name="T60" fmla="*/ 0 w 378"/>
              <a:gd name="T61" fmla="*/ 2147483647 h 72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8"/>
              <a:gd name="T94" fmla="*/ 0 h 729"/>
              <a:gd name="T95" fmla="*/ 378 w 378"/>
              <a:gd name="T96" fmla="*/ 729 h 72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8" h="729">
                <a:moveTo>
                  <a:pt x="0" y="190"/>
                </a:moveTo>
                <a:lnTo>
                  <a:pt x="59" y="318"/>
                </a:lnTo>
                <a:cubicBezTo>
                  <a:pt x="75" y="346"/>
                  <a:pt x="91" y="337"/>
                  <a:pt x="101" y="361"/>
                </a:cubicBezTo>
                <a:cubicBezTo>
                  <a:pt x="112" y="384"/>
                  <a:pt x="98" y="416"/>
                  <a:pt x="122" y="465"/>
                </a:cubicBezTo>
                <a:lnTo>
                  <a:pt x="194" y="578"/>
                </a:lnTo>
                <a:lnTo>
                  <a:pt x="243" y="669"/>
                </a:lnTo>
                <a:lnTo>
                  <a:pt x="240" y="691"/>
                </a:lnTo>
                <a:lnTo>
                  <a:pt x="254" y="697"/>
                </a:lnTo>
                <a:lnTo>
                  <a:pt x="253" y="729"/>
                </a:lnTo>
                <a:lnTo>
                  <a:pt x="269" y="709"/>
                </a:lnTo>
                <a:lnTo>
                  <a:pt x="284" y="705"/>
                </a:lnTo>
                <a:cubicBezTo>
                  <a:pt x="293" y="697"/>
                  <a:pt x="323" y="679"/>
                  <a:pt x="331" y="660"/>
                </a:cubicBezTo>
                <a:cubicBezTo>
                  <a:pt x="339" y="639"/>
                  <a:pt x="327" y="599"/>
                  <a:pt x="331" y="583"/>
                </a:cubicBezTo>
                <a:lnTo>
                  <a:pt x="347" y="562"/>
                </a:lnTo>
                <a:lnTo>
                  <a:pt x="350" y="520"/>
                </a:lnTo>
                <a:lnTo>
                  <a:pt x="355" y="493"/>
                </a:lnTo>
                <a:lnTo>
                  <a:pt x="362" y="420"/>
                </a:lnTo>
                <a:lnTo>
                  <a:pt x="370" y="402"/>
                </a:lnTo>
                <a:cubicBezTo>
                  <a:pt x="371" y="390"/>
                  <a:pt x="378" y="363"/>
                  <a:pt x="376" y="345"/>
                </a:cubicBezTo>
                <a:cubicBezTo>
                  <a:pt x="376" y="327"/>
                  <a:pt x="368" y="319"/>
                  <a:pt x="360" y="289"/>
                </a:cubicBezTo>
                <a:lnTo>
                  <a:pt x="331" y="167"/>
                </a:lnTo>
                <a:lnTo>
                  <a:pt x="284" y="47"/>
                </a:lnTo>
                <a:lnTo>
                  <a:pt x="284" y="0"/>
                </a:lnTo>
                <a:lnTo>
                  <a:pt x="214" y="42"/>
                </a:lnTo>
                <a:cubicBezTo>
                  <a:pt x="202" y="61"/>
                  <a:pt x="218" y="98"/>
                  <a:pt x="210" y="117"/>
                </a:cubicBezTo>
                <a:cubicBezTo>
                  <a:pt x="196" y="137"/>
                  <a:pt x="182" y="140"/>
                  <a:pt x="165" y="154"/>
                </a:cubicBezTo>
                <a:lnTo>
                  <a:pt x="116" y="167"/>
                </a:lnTo>
                <a:lnTo>
                  <a:pt x="52" y="165"/>
                </a:lnTo>
                <a:lnTo>
                  <a:pt x="31" y="174"/>
                </a:lnTo>
                <a:lnTo>
                  <a:pt x="34" y="190"/>
                </a:lnTo>
                <a:lnTo>
                  <a:pt x="0" y="190"/>
                </a:lnTo>
                <a:close/>
              </a:path>
            </a:pathLst>
          </a:custGeom>
          <a:solidFill>
            <a:srgbClr val="AEC6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Text Box 74"/>
          <p:cNvSpPr txBox="1">
            <a:spLocks noChangeArrowheads="1"/>
          </p:cNvSpPr>
          <p:nvPr/>
        </p:nvSpPr>
        <p:spPr bwMode="auto">
          <a:xfrm>
            <a:off x="6842125" y="5272088"/>
            <a:ext cx="1068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Воскресеновка</a:t>
            </a:r>
          </a:p>
        </p:txBody>
      </p:sp>
      <p:sp>
        <p:nvSpPr>
          <p:cNvPr id="18469" name="Oval 75"/>
          <p:cNvSpPr>
            <a:spLocks noChangeArrowheads="1"/>
          </p:cNvSpPr>
          <p:nvPr/>
        </p:nvSpPr>
        <p:spPr bwMode="auto">
          <a:xfrm>
            <a:off x="7777163" y="52720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70" name="Freeform 76"/>
          <p:cNvSpPr>
            <a:spLocks/>
          </p:cNvSpPr>
          <p:nvPr/>
        </p:nvSpPr>
        <p:spPr bwMode="auto">
          <a:xfrm>
            <a:off x="6950075" y="2876550"/>
            <a:ext cx="1281113" cy="500063"/>
          </a:xfrm>
          <a:custGeom>
            <a:avLst/>
            <a:gdLst>
              <a:gd name="T0" fmla="*/ 2147483647 w 911"/>
              <a:gd name="T1" fmla="*/ 2147483647 h 353"/>
              <a:gd name="T2" fmla="*/ 2147483647 w 911"/>
              <a:gd name="T3" fmla="*/ 2147483647 h 353"/>
              <a:gd name="T4" fmla="*/ 2147483647 w 911"/>
              <a:gd name="T5" fmla="*/ 2147483647 h 353"/>
              <a:gd name="T6" fmla="*/ 2147483647 w 911"/>
              <a:gd name="T7" fmla="*/ 2147483647 h 353"/>
              <a:gd name="T8" fmla="*/ 2147483647 w 911"/>
              <a:gd name="T9" fmla="*/ 2147483647 h 353"/>
              <a:gd name="T10" fmla="*/ 2147483647 w 911"/>
              <a:gd name="T11" fmla="*/ 2147483647 h 353"/>
              <a:gd name="T12" fmla="*/ 2147483647 w 911"/>
              <a:gd name="T13" fmla="*/ 2147483647 h 353"/>
              <a:gd name="T14" fmla="*/ 2147483647 w 911"/>
              <a:gd name="T15" fmla="*/ 2147483647 h 353"/>
              <a:gd name="T16" fmla="*/ 2147483647 w 911"/>
              <a:gd name="T17" fmla="*/ 2147483647 h 353"/>
              <a:gd name="T18" fmla="*/ 2147483647 w 911"/>
              <a:gd name="T19" fmla="*/ 2147483647 h 353"/>
              <a:gd name="T20" fmla="*/ 2147483647 w 911"/>
              <a:gd name="T21" fmla="*/ 2147483647 h 353"/>
              <a:gd name="T22" fmla="*/ 2147483647 w 911"/>
              <a:gd name="T23" fmla="*/ 2147483647 h 353"/>
              <a:gd name="T24" fmla="*/ 2147483647 w 911"/>
              <a:gd name="T25" fmla="*/ 2147483647 h 353"/>
              <a:gd name="T26" fmla="*/ 2147483647 w 911"/>
              <a:gd name="T27" fmla="*/ 2147483647 h 353"/>
              <a:gd name="T28" fmla="*/ 2147483647 w 911"/>
              <a:gd name="T29" fmla="*/ 2147483647 h 353"/>
              <a:gd name="T30" fmla="*/ 2147483647 w 911"/>
              <a:gd name="T31" fmla="*/ 2147483647 h 353"/>
              <a:gd name="T32" fmla="*/ 2147483647 w 911"/>
              <a:gd name="T33" fmla="*/ 2147483647 h 353"/>
              <a:gd name="T34" fmla="*/ 2147483647 w 911"/>
              <a:gd name="T35" fmla="*/ 2147483647 h 353"/>
              <a:gd name="T36" fmla="*/ 2147483647 w 911"/>
              <a:gd name="T37" fmla="*/ 2147483647 h 3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11"/>
              <a:gd name="T58" fmla="*/ 0 h 353"/>
              <a:gd name="T59" fmla="*/ 911 w 911"/>
              <a:gd name="T60" fmla="*/ 353 h 3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11" h="353">
                <a:moveTo>
                  <a:pt x="122" y="18"/>
                </a:moveTo>
                <a:cubicBezTo>
                  <a:pt x="218" y="20"/>
                  <a:pt x="530" y="3"/>
                  <a:pt x="588" y="18"/>
                </a:cubicBezTo>
                <a:lnTo>
                  <a:pt x="588" y="97"/>
                </a:lnTo>
                <a:lnTo>
                  <a:pt x="859" y="199"/>
                </a:lnTo>
                <a:cubicBezTo>
                  <a:pt x="911" y="225"/>
                  <a:pt x="896" y="231"/>
                  <a:pt x="901" y="250"/>
                </a:cubicBezTo>
                <a:cubicBezTo>
                  <a:pt x="904" y="269"/>
                  <a:pt x="895" y="303"/>
                  <a:pt x="888" y="320"/>
                </a:cubicBezTo>
                <a:lnTo>
                  <a:pt x="859" y="353"/>
                </a:lnTo>
                <a:lnTo>
                  <a:pt x="491" y="353"/>
                </a:lnTo>
                <a:cubicBezTo>
                  <a:pt x="402" y="343"/>
                  <a:pt x="362" y="306"/>
                  <a:pt x="325" y="292"/>
                </a:cubicBezTo>
                <a:cubicBezTo>
                  <a:pt x="288" y="278"/>
                  <a:pt x="288" y="277"/>
                  <a:pt x="271" y="271"/>
                </a:cubicBezTo>
                <a:cubicBezTo>
                  <a:pt x="254" y="265"/>
                  <a:pt x="247" y="259"/>
                  <a:pt x="223" y="253"/>
                </a:cubicBezTo>
                <a:cubicBezTo>
                  <a:pt x="199" y="247"/>
                  <a:pt x="142" y="237"/>
                  <a:pt x="127" y="235"/>
                </a:cubicBezTo>
                <a:cubicBezTo>
                  <a:pt x="112" y="233"/>
                  <a:pt x="140" y="248"/>
                  <a:pt x="130" y="241"/>
                </a:cubicBezTo>
                <a:cubicBezTo>
                  <a:pt x="120" y="234"/>
                  <a:pt x="82" y="215"/>
                  <a:pt x="67" y="196"/>
                </a:cubicBezTo>
                <a:cubicBezTo>
                  <a:pt x="52" y="178"/>
                  <a:pt x="42" y="148"/>
                  <a:pt x="37" y="124"/>
                </a:cubicBezTo>
                <a:cubicBezTo>
                  <a:pt x="33" y="100"/>
                  <a:pt x="37" y="71"/>
                  <a:pt x="34" y="51"/>
                </a:cubicBezTo>
                <a:cubicBezTo>
                  <a:pt x="31" y="32"/>
                  <a:pt x="0" y="12"/>
                  <a:pt x="15" y="6"/>
                </a:cubicBezTo>
                <a:cubicBezTo>
                  <a:pt x="26" y="0"/>
                  <a:pt x="81" y="14"/>
                  <a:pt x="99" y="15"/>
                </a:cubicBezTo>
                <a:cubicBezTo>
                  <a:pt x="117" y="17"/>
                  <a:pt x="117" y="18"/>
                  <a:pt x="122" y="18"/>
                </a:cubicBezTo>
                <a:close/>
              </a:path>
            </a:pathLst>
          </a:custGeom>
          <a:solidFill>
            <a:srgbClr val="08CE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Oval 77"/>
          <p:cNvSpPr>
            <a:spLocks noChangeArrowheads="1"/>
          </p:cNvSpPr>
          <p:nvPr/>
        </p:nvSpPr>
        <p:spPr bwMode="auto">
          <a:xfrm>
            <a:off x="7418388" y="318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72" name="Oval 78"/>
          <p:cNvSpPr>
            <a:spLocks noChangeArrowheads="1"/>
          </p:cNvSpPr>
          <p:nvPr/>
        </p:nvSpPr>
        <p:spPr bwMode="auto">
          <a:xfrm>
            <a:off x="7634288" y="31829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73" name="Oval 79"/>
          <p:cNvSpPr>
            <a:spLocks noChangeArrowheads="1"/>
          </p:cNvSpPr>
          <p:nvPr/>
        </p:nvSpPr>
        <p:spPr bwMode="auto">
          <a:xfrm>
            <a:off x="7705725" y="304006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74" name="Text Box 80"/>
          <p:cNvSpPr txBox="1">
            <a:spLocks noChangeArrowheads="1"/>
          </p:cNvSpPr>
          <p:nvPr/>
        </p:nvSpPr>
        <p:spPr bwMode="auto">
          <a:xfrm>
            <a:off x="7777163" y="2967038"/>
            <a:ext cx="6731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Зорино</a:t>
            </a:r>
          </a:p>
        </p:txBody>
      </p:sp>
      <p:sp>
        <p:nvSpPr>
          <p:cNvPr id="18475" name="Text Box 81"/>
          <p:cNvSpPr txBox="1">
            <a:spLocks noChangeArrowheads="1"/>
          </p:cNvSpPr>
          <p:nvPr/>
        </p:nvSpPr>
        <p:spPr bwMode="auto">
          <a:xfrm>
            <a:off x="7705725" y="3111500"/>
            <a:ext cx="768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Яр-Базар</a:t>
            </a:r>
          </a:p>
        </p:txBody>
      </p:sp>
      <p:sp>
        <p:nvSpPr>
          <p:cNvPr id="18476" name="Text Box 82"/>
          <p:cNvSpPr txBox="1">
            <a:spLocks noChangeArrowheads="1"/>
          </p:cNvSpPr>
          <p:nvPr/>
        </p:nvSpPr>
        <p:spPr bwMode="auto">
          <a:xfrm>
            <a:off x="6697663" y="2967038"/>
            <a:ext cx="8556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Камышово</a:t>
            </a:r>
          </a:p>
        </p:txBody>
      </p:sp>
      <p:sp>
        <p:nvSpPr>
          <p:cNvPr id="18477" name="Oval 83"/>
          <p:cNvSpPr>
            <a:spLocks noChangeArrowheads="1"/>
          </p:cNvSpPr>
          <p:nvPr/>
        </p:nvSpPr>
        <p:spPr bwMode="auto">
          <a:xfrm>
            <a:off x="5905500" y="34004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78" name="Freeform 84"/>
          <p:cNvSpPr>
            <a:spLocks/>
          </p:cNvSpPr>
          <p:nvPr/>
        </p:nvSpPr>
        <p:spPr bwMode="auto">
          <a:xfrm>
            <a:off x="3746500" y="3617913"/>
            <a:ext cx="3024188" cy="966787"/>
          </a:xfrm>
          <a:custGeom>
            <a:avLst/>
            <a:gdLst>
              <a:gd name="T0" fmla="*/ 2147483647 w 1320"/>
              <a:gd name="T1" fmla="*/ 2147483647 h 453"/>
              <a:gd name="T2" fmla="*/ 0 w 1320"/>
              <a:gd name="T3" fmla="*/ 2147483647 h 453"/>
              <a:gd name="T4" fmla="*/ 2147483647 w 1320"/>
              <a:gd name="T5" fmla="*/ 2147483647 h 453"/>
              <a:gd name="T6" fmla="*/ 2147483647 w 1320"/>
              <a:gd name="T7" fmla="*/ 2147483647 h 453"/>
              <a:gd name="T8" fmla="*/ 2147483647 w 1320"/>
              <a:gd name="T9" fmla="*/ 2147483647 h 453"/>
              <a:gd name="T10" fmla="*/ 2147483647 w 1320"/>
              <a:gd name="T11" fmla="*/ 2147483647 h 453"/>
              <a:gd name="T12" fmla="*/ 2147483647 w 1320"/>
              <a:gd name="T13" fmla="*/ 2147483647 h 453"/>
              <a:gd name="T14" fmla="*/ 2147483647 w 1320"/>
              <a:gd name="T15" fmla="*/ 2147483647 h 453"/>
              <a:gd name="T16" fmla="*/ 2147483647 w 1320"/>
              <a:gd name="T17" fmla="*/ 2147483647 h 453"/>
              <a:gd name="T18" fmla="*/ 2147483647 w 1320"/>
              <a:gd name="T19" fmla="*/ 2147483647 h 453"/>
              <a:gd name="T20" fmla="*/ 2147483647 w 1320"/>
              <a:gd name="T21" fmla="*/ 2147483647 h 453"/>
              <a:gd name="T22" fmla="*/ 2147483647 w 1320"/>
              <a:gd name="T23" fmla="*/ 2147483647 h 453"/>
              <a:gd name="T24" fmla="*/ 2147483647 w 1320"/>
              <a:gd name="T25" fmla="*/ 2147483647 h 453"/>
              <a:gd name="T26" fmla="*/ 2147483647 w 1320"/>
              <a:gd name="T27" fmla="*/ 2147483647 h 453"/>
              <a:gd name="T28" fmla="*/ 2147483647 w 1320"/>
              <a:gd name="T29" fmla="*/ 2147483647 h 453"/>
              <a:gd name="T30" fmla="*/ 2147483647 w 1320"/>
              <a:gd name="T31" fmla="*/ 2147483647 h 453"/>
              <a:gd name="T32" fmla="*/ 2147483647 w 1320"/>
              <a:gd name="T33" fmla="*/ 2147483647 h 453"/>
              <a:gd name="T34" fmla="*/ 2147483647 w 1320"/>
              <a:gd name="T35" fmla="*/ 2147483647 h 453"/>
              <a:gd name="T36" fmla="*/ 2147483647 w 1320"/>
              <a:gd name="T37" fmla="*/ 2147483647 h 453"/>
              <a:gd name="T38" fmla="*/ 2147483647 w 1320"/>
              <a:gd name="T39" fmla="*/ 2147483647 h 453"/>
              <a:gd name="T40" fmla="*/ 2147483647 w 1320"/>
              <a:gd name="T41" fmla="*/ 2147483647 h 453"/>
              <a:gd name="T42" fmla="*/ 2147483647 w 1320"/>
              <a:gd name="T43" fmla="*/ 2147483647 h 453"/>
              <a:gd name="T44" fmla="*/ 2147483647 w 1320"/>
              <a:gd name="T45" fmla="*/ 2147483647 h 453"/>
              <a:gd name="T46" fmla="*/ 2147483647 w 1320"/>
              <a:gd name="T47" fmla="*/ 2147483647 h 453"/>
              <a:gd name="T48" fmla="*/ 2147483647 w 1320"/>
              <a:gd name="T49" fmla="*/ 2147483647 h 453"/>
              <a:gd name="T50" fmla="*/ 2147483647 w 1320"/>
              <a:gd name="T51" fmla="*/ 2147483647 h 453"/>
              <a:gd name="T52" fmla="*/ 2147483647 w 1320"/>
              <a:gd name="T53" fmla="*/ 2147483647 h 453"/>
              <a:gd name="T54" fmla="*/ 2147483647 w 1320"/>
              <a:gd name="T55" fmla="*/ 2147483647 h 453"/>
              <a:gd name="T56" fmla="*/ 2147483647 w 1320"/>
              <a:gd name="T57" fmla="*/ 2147483647 h 453"/>
              <a:gd name="T58" fmla="*/ 2147483647 w 1320"/>
              <a:gd name="T59" fmla="*/ 2147483647 h 453"/>
              <a:gd name="T60" fmla="*/ 2147483647 w 1320"/>
              <a:gd name="T61" fmla="*/ 2147483647 h 453"/>
              <a:gd name="T62" fmla="*/ 2147483647 w 1320"/>
              <a:gd name="T63" fmla="*/ 2147483647 h 453"/>
              <a:gd name="T64" fmla="*/ 2147483647 w 1320"/>
              <a:gd name="T65" fmla="*/ 2147483647 h 453"/>
              <a:gd name="T66" fmla="*/ 2147483647 w 1320"/>
              <a:gd name="T67" fmla="*/ 2147483647 h 453"/>
              <a:gd name="T68" fmla="*/ 2147483647 w 1320"/>
              <a:gd name="T69" fmla="*/ 2147483647 h 453"/>
              <a:gd name="T70" fmla="*/ 2147483647 w 1320"/>
              <a:gd name="T71" fmla="*/ 2147483647 h 453"/>
              <a:gd name="T72" fmla="*/ 2147483647 w 1320"/>
              <a:gd name="T73" fmla="*/ 2147483647 h 453"/>
              <a:gd name="T74" fmla="*/ 2147483647 w 1320"/>
              <a:gd name="T75" fmla="*/ 2147483647 h 453"/>
              <a:gd name="T76" fmla="*/ 2147483647 w 1320"/>
              <a:gd name="T77" fmla="*/ 2147483647 h 453"/>
              <a:gd name="T78" fmla="*/ 2147483647 w 1320"/>
              <a:gd name="T79" fmla="*/ 2147483647 h 453"/>
              <a:gd name="T80" fmla="*/ 2147483647 w 1320"/>
              <a:gd name="T81" fmla="*/ 2147483647 h 453"/>
              <a:gd name="T82" fmla="*/ 2147483647 w 1320"/>
              <a:gd name="T83" fmla="*/ 2147483647 h 453"/>
              <a:gd name="T84" fmla="*/ 2147483647 w 1320"/>
              <a:gd name="T85" fmla="*/ 2147483647 h 453"/>
              <a:gd name="T86" fmla="*/ 2147483647 w 1320"/>
              <a:gd name="T87" fmla="*/ 2147483647 h 453"/>
              <a:gd name="T88" fmla="*/ 2147483647 w 1320"/>
              <a:gd name="T89" fmla="*/ 2147483647 h 453"/>
              <a:gd name="T90" fmla="*/ 2147483647 w 1320"/>
              <a:gd name="T91" fmla="*/ 2147483647 h 453"/>
              <a:gd name="T92" fmla="*/ 2147483647 w 1320"/>
              <a:gd name="T93" fmla="*/ 2147483647 h 453"/>
              <a:gd name="T94" fmla="*/ 2147483647 w 1320"/>
              <a:gd name="T95" fmla="*/ 2147483647 h 453"/>
              <a:gd name="T96" fmla="*/ 2147483647 w 1320"/>
              <a:gd name="T97" fmla="*/ 2147483647 h 45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20"/>
              <a:gd name="T148" fmla="*/ 0 h 453"/>
              <a:gd name="T149" fmla="*/ 1320 w 1320"/>
              <a:gd name="T150" fmla="*/ 453 h 45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20" h="453">
                <a:moveTo>
                  <a:pt x="121" y="73"/>
                </a:moveTo>
                <a:lnTo>
                  <a:pt x="0" y="393"/>
                </a:lnTo>
                <a:lnTo>
                  <a:pt x="195" y="453"/>
                </a:lnTo>
                <a:lnTo>
                  <a:pt x="223" y="372"/>
                </a:lnTo>
                <a:lnTo>
                  <a:pt x="585" y="442"/>
                </a:lnTo>
                <a:lnTo>
                  <a:pt x="586" y="397"/>
                </a:lnTo>
                <a:lnTo>
                  <a:pt x="622" y="381"/>
                </a:lnTo>
                <a:lnTo>
                  <a:pt x="703" y="352"/>
                </a:lnTo>
                <a:lnTo>
                  <a:pt x="778" y="355"/>
                </a:lnTo>
                <a:lnTo>
                  <a:pt x="781" y="349"/>
                </a:lnTo>
                <a:lnTo>
                  <a:pt x="871" y="348"/>
                </a:lnTo>
                <a:lnTo>
                  <a:pt x="871" y="441"/>
                </a:lnTo>
                <a:lnTo>
                  <a:pt x="999" y="439"/>
                </a:lnTo>
                <a:lnTo>
                  <a:pt x="1044" y="387"/>
                </a:lnTo>
                <a:cubicBezTo>
                  <a:pt x="1067" y="378"/>
                  <a:pt x="1118" y="394"/>
                  <a:pt x="1135" y="388"/>
                </a:cubicBezTo>
                <a:cubicBezTo>
                  <a:pt x="1152" y="382"/>
                  <a:pt x="1141" y="354"/>
                  <a:pt x="1149" y="348"/>
                </a:cubicBezTo>
                <a:lnTo>
                  <a:pt x="1185" y="348"/>
                </a:lnTo>
                <a:lnTo>
                  <a:pt x="1209" y="336"/>
                </a:lnTo>
                <a:lnTo>
                  <a:pt x="1212" y="306"/>
                </a:lnTo>
                <a:cubicBezTo>
                  <a:pt x="1188" y="279"/>
                  <a:pt x="1092" y="197"/>
                  <a:pt x="1065" y="174"/>
                </a:cubicBezTo>
                <a:lnTo>
                  <a:pt x="1048" y="168"/>
                </a:lnTo>
                <a:cubicBezTo>
                  <a:pt x="1045" y="164"/>
                  <a:pt x="1045" y="151"/>
                  <a:pt x="1047" y="147"/>
                </a:cubicBezTo>
                <a:cubicBezTo>
                  <a:pt x="1049" y="143"/>
                  <a:pt x="1051" y="140"/>
                  <a:pt x="1059" y="144"/>
                </a:cubicBezTo>
                <a:lnTo>
                  <a:pt x="1095" y="168"/>
                </a:lnTo>
                <a:lnTo>
                  <a:pt x="1222" y="255"/>
                </a:lnTo>
                <a:lnTo>
                  <a:pt x="1233" y="259"/>
                </a:lnTo>
                <a:lnTo>
                  <a:pt x="1252" y="259"/>
                </a:lnTo>
                <a:lnTo>
                  <a:pt x="1258" y="253"/>
                </a:lnTo>
                <a:lnTo>
                  <a:pt x="1315" y="256"/>
                </a:lnTo>
                <a:lnTo>
                  <a:pt x="1320" y="246"/>
                </a:lnTo>
                <a:lnTo>
                  <a:pt x="1314" y="238"/>
                </a:lnTo>
                <a:lnTo>
                  <a:pt x="1305" y="238"/>
                </a:lnTo>
                <a:lnTo>
                  <a:pt x="1303" y="231"/>
                </a:lnTo>
                <a:lnTo>
                  <a:pt x="1293" y="217"/>
                </a:lnTo>
                <a:lnTo>
                  <a:pt x="1293" y="207"/>
                </a:lnTo>
                <a:lnTo>
                  <a:pt x="1300" y="195"/>
                </a:lnTo>
                <a:lnTo>
                  <a:pt x="1299" y="183"/>
                </a:lnTo>
                <a:lnTo>
                  <a:pt x="1251" y="183"/>
                </a:lnTo>
                <a:lnTo>
                  <a:pt x="1191" y="183"/>
                </a:lnTo>
                <a:cubicBezTo>
                  <a:pt x="1177" y="181"/>
                  <a:pt x="1171" y="173"/>
                  <a:pt x="1164" y="169"/>
                </a:cubicBezTo>
                <a:cubicBezTo>
                  <a:pt x="1157" y="165"/>
                  <a:pt x="1170" y="174"/>
                  <a:pt x="1147" y="160"/>
                </a:cubicBezTo>
                <a:cubicBezTo>
                  <a:pt x="1124" y="146"/>
                  <a:pt x="1060" y="96"/>
                  <a:pt x="1024" y="85"/>
                </a:cubicBezTo>
                <a:lnTo>
                  <a:pt x="928" y="96"/>
                </a:lnTo>
                <a:lnTo>
                  <a:pt x="801" y="102"/>
                </a:lnTo>
                <a:lnTo>
                  <a:pt x="685" y="102"/>
                </a:lnTo>
                <a:cubicBezTo>
                  <a:pt x="629" y="97"/>
                  <a:pt x="528" y="86"/>
                  <a:pt x="465" y="70"/>
                </a:cubicBezTo>
                <a:cubicBezTo>
                  <a:pt x="403" y="54"/>
                  <a:pt x="337" y="0"/>
                  <a:pt x="306" y="4"/>
                </a:cubicBezTo>
                <a:lnTo>
                  <a:pt x="280" y="100"/>
                </a:lnTo>
                <a:lnTo>
                  <a:pt x="121" y="73"/>
                </a:lnTo>
                <a:close/>
              </a:path>
            </a:pathLst>
          </a:custGeom>
          <a:solidFill>
            <a:srgbClr val="5B80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9" name="Text Box 85"/>
          <p:cNvSpPr txBox="1">
            <a:spLocks noChangeArrowheads="1"/>
          </p:cNvSpPr>
          <p:nvPr/>
        </p:nvSpPr>
        <p:spPr bwMode="auto">
          <a:xfrm>
            <a:off x="5422900" y="4119563"/>
            <a:ext cx="698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Яндыки</a:t>
            </a:r>
          </a:p>
        </p:txBody>
      </p:sp>
      <p:sp>
        <p:nvSpPr>
          <p:cNvPr id="18480" name="Oval 86"/>
          <p:cNvSpPr>
            <a:spLocks noChangeArrowheads="1"/>
          </p:cNvSpPr>
          <p:nvPr/>
        </p:nvSpPr>
        <p:spPr bwMode="auto">
          <a:xfrm>
            <a:off x="6049963" y="42640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81" name="Freeform 87"/>
          <p:cNvSpPr>
            <a:spLocks/>
          </p:cNvSpPr>
          <p:nvPr/>
        </p:nvSpPr>
        <p:spPr bwMode="auto">
          <a:xfrm>
            <a:off x="4835525" y="2376488"/>
            <a:ext cx="1062038" cy="339725"/>
          </a:xfrm>
          <a:custGeom>
            <a:avLst/>
            <a:gdLst>
              <a:gd name="T0" fmla="*/ 2147483647 w 464"/>
              <a:gd name="T1" fmla="*/ 0 h 160"/>
              <a:gd name="T2" fmla="*/ 2147483647 w 464"/>
              <a:gd name="T3" fmla="*/ 2147483647 h 160"/>
              <a:gd name="T4" fmla="*/ 2147483647 w 464"/>
              <a:gd name="T5" fmla="*/ 2147483647 h 160"/>
              <a:gd name="T6" fmla="*/ 2147483647 w 464"/>
              <a:gd name="T7" fmla="*/ 2147483647 h 160"/>
              <a:gd name="T8" fmla="*/ 2147483647 w 464"/>
              <a:gd name="T9" fmla="*/ 2147483647 h 160"/>
              <a:gd name="T10" fmla="*/ 2147483647 w 464"/>
              <a:gd name="T11" fmla="*/ 2147483647 h 160"/>
              <a:gd name="T12" fmla="*/ 2147483647 w 464"/>
              <a:gd name="T13" fmla="*/ 2147483647 h 160"/>
              <a:gd name="T14" fmla="*/ 0 w 464"/>
              <a:gd name="T15" fmla="*/ 2147483647 h 160"/>
              <a:gd name="T16" fmla="*/ 2147483647 w 464"/>
              <a:gd name="T17" fmla="*/ 2147483647 h 160"/>
              <a:gd name="T18" fmla="*/ 2147483647 w 464"/>
              <a:gd name="T19" fmla="*/ 2147483647 h 160"/>
              <a:gd name="T20" fmla="*/ 2147483647 w 464"/>
              <a:gd name="T21" fmla="*/ 0 h 1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4"/>
              <a:gd name="T34" fmla="*/ 0 h 160"/>
              <a:gd name="T35" fmla="*/ 464 w 464"/>
              <a:gd name="T36" fmla="*/ 160 h 1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4" h="160">
                <a:moveTo>
                  <a:pt x="464" y="0"/>
                </a:moveTo>
                <a:lnTo>
                  <a:pt x="408" y="26"/>
                </a:lnTo>
                <a:lnTo>
                  <a:pt x="408" y="160"/>
                </a:lnTo>
                <a:lnTo>
                  <a:pt x="299" y="151"/>
                </a:lnTo>
                <a:lnTo>
                  <a:pt x="234" y="140"/>
                </a:lnTo>
                <a:lnTo>
                  <a:pt x="153" y="110"/>
                </a:lnTo>
                <a:lnTo>
                  <a:pt x="66" y="80"/>
                </a:lnTo>
                <a:lnTo>
                  <a:pt x="0" y="52"/>
                </a:lnTo>
                <a:lnTo>
                  <a:pt x="8" y="7"/>
                </a:lnTo>
                <a:lnTo>
                  <a:pt x="17" y="2"/>
                </a:lnTo>
                <a:lnTo>
                  <a:pt x="464" y="0"/>
                </a:lnTo>
                <a:close/>
              </a:path>
            </a:pathLst>
          </a:custGeom>
          <a:pattFill prst="dkUpDiag">
            <a:fgClr>
              <a:srgbClr val="F286A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2" name="Freeform 88"/>
          <p:cNvSpPr>
            <a:spLocks/>
          </p:cNvSpPr>
          <p:nvPr/>
        </p:nvSpPr>
        <p:spPr bwMode="auto">
          <a:xfrm>
            <a:off x="6142038" y="3914775"/>
            <a:ext cx="1284287" cy="912813"/>
          </a:xfrm>
          <a:custGeom>
            <a:avLst/>
            <a:gdLst>
              <a:gd name="T0" fmla="*/ 2147483647 w 561"/>
              <a:gd name="T1" fmla="*/ 2147483647 h 428"/>
              <a:gd name="T2" fmla="*/ 2147483647 w 561"/>
              <a:gd name="T3" fmla="*/ 2147483647 h 428"/>
              <a:gd name="T4" fmla="*/ 2147483647 w 561"/>
              <a:gd name="T5" fmla="*/ 2147483647 h 428"/>
              <a:gd name="T6" fmla="*/ 2147483647 w 561"/>
              <a:gd name="T7" fmla="*/ 2147483647 h 428"/>
              <a:gd name="T8" fmla="*/ 2147483647 w 561"/>
              <a:gd name="T9" fmla="*/ 2147483647 h 428"/>
              <a:gd name="T10" fmla="*/ 2147483647 w 561"/>
              <a:gd name="T11" fmla="*/ 2147483647 h 428"/>
              <a:gd name="T12" fmla="*/ 2147483647 w 561"/>
              <a:gd name="T13" fmla="*/ 2147483647 h 428"/>
              <a:gd name="T14" fmla="*/ 2147483647 w 561"/>
              <a:gd name="T15" fmla="*/ 2147483647 h 428"/>
              <a:gd name="T16" fmla="*/ 2147483647 w 561"/>
              <a:gd name="T17" fmla="*/ 2147483647 h 428"/>
              <a:gd name="T18" fmla="*/ 2147483647 w 561"/>
              <a:gd name="T19" fmla="*/ 2147483647 h 428"/>
              <a:gd name="T20" fmla="*/ 2147483647 w 561"/>
              <a:gd name="T21" fmla="*/ 2147483647 h 428"/>
              <a:gd name="T22" fmla="*/ 2147483647 w 561"/>
              <a:gd name="T23" fmla="*/ 2147483647 h 428"/>
              <a:gd name="T24" fmla="*/ 2147483647 w 561"/>
              <a:gd name="T25" fmla="*/ 2147483647 h 428"/>
              <a:gd name="T26" fmla="*/ 2147483647 w 561"/>
              <a:gd name="T27" fmla="*/ 2147483647 h 428"/>
              <a:gd name="T28" fmla="*/ 2147483647 w 561"/>
              <a:gd name="T29" fmla="*/ 2147483647 h 428"/>
              <a:gd name="T30" fmla="*/ 2147483647 w 561"/>
              <a:gd name="T31" fmla="*/ 2147483647 h 428"/>
              <a:gd name="T32" fmla="*/ 2147483647 w 561"/>
              <a:gd name="T33" fmla="*/ 2147483647 h 428"/>
              <a:gd name="T34" fmla="*/ 2147483647 w 561"/>
              <a:gd name="T35" fmla="*/ 2147483647 h 428"/>
              <a:gd name="T36" fmla="*/ 2147483647 w 561"/>
              <a:gd name="T37" fmla="*/ 2147483647 h 428"/>
              <a:gd name="T38" fmla="*/ 2147483647 w 561"/>
              <a:gd name="T39" fmla="*/ 2147483647 h 428"/>
              <a:gd name="T40" fmla="*/ 2147483647 w 561"/>
              <a:gd name="T41" fmla="*/ 2147483647 h 428"/>
              <a:gd name="T42" fmla="*/ 2147483647 w 561"/>
              <a:gd name="T43" fmla="*/ 2147483647 h 428"/>
              <a:gd name="T44" fmla="*/ 2147483647 w 561"/>
              <a:gd name="T45" fmla="*/ 2147483647 h 428"/>
              <a:gd name="T46" fmla="*/ 2147483647 w 561"/>
              <a:gd name="T47" fmla="*/ 2147483647 h 428"/>
              <a:gd name="T48" fmla="*/ 2147483647 w 561"/>
              <a:gd name="T49" fmla="*/ 2147483647 h 428"/>
              <a:gd name="T50" fmla="*/ 2147483647 w 561"/>
              <a:gd name="T51" fmla="*/ 2147483647 h 428"/>
              <a:gd name="T52" fmla="*/ 2147483647 w 561"/>
              <a:gd name="T53" fmla="*/ 2147483647 h 428"/>
              <a:gd name="T54" fmla="*/ 2147483647 w 561"/>
              <a:gd name="T55" fmla="*/ 2147483647 h 428"/>
              <a:gd name="T56" fmla="*/ 2147483647 w 561"/>
              <a:gd name="T57" fmla="*/ 2147483647 h 428"/>
              <a:gd name="T58" fmla="*/ 2147483647 w 561"/>
              <a:gd name="T59" fmla="*/ 2147483647 h 428"/>
              <a:gd name="T60" fmla="*/ 2147483647 w 561"/>
              <a:gd name="T61" fmla="*/ 2147483647 h 428"/>
              <a:gd name="T62" fmla="*/ 2147483647 w 561"/>
              <a:gd name="T63" fmla="*/ 2147483647 h 428"/>
              <a:gd name="T64" fmla="*/ 2147483647 w 561"/>
              <a:gd name="T65" fmla="*/ 2147483647 h 428"/>
              <a:gd name="T66" fmla="*/ 2147483647 w 561"/>
              <a:gd name="T67" fmla="*/ 2147483647 h 428"/>
              <a:gd name="T68" fmla="*/ 2147483647 w 561"/>
              <a:gd name="T69" fmla="*/ 2147483647 h 428"/>
              <a:gd name="T70" fmla="*/ 2147483647 w 561"/>
              <a:gd name="T71" fmla="*/ 2147483647 h 428"/>
              <a:gd name="T72" fmla="*/ 2147483647 w 561"/>
              <a:gd name="T73" fmla="*/ 2147483647 h 428"/>
              <a:gd name="T74" fmla="*/ 2147483647 w 561"/>
              <a:gd name="T75" fmla="*/ 2147483647 h 428"/>
              <a:gd name="T76" fmla="*/ 2147483647 w 561"/>
              <a:gd name="T77" fmla="*/ 2147483647 h 4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1"/>
              <a:gd name="T118" fmla="*/ 0 h 428"/>
              <a:gd name="T119" fmla="*/ 561 w 561"/>
              <a:gd name="T120" fmla="*/ 428 h 4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1" h="428">
                <a:moveTo>
                  <a:pt x="276" y="110"/>
                </a:moveTo>
                <a:lnTo>
                  <a:pt x="270" y="119"/>
                </a:lnTo>
                <a:lnTo>
                  <a:pt x="213" y="114"/>
                </a:lnTo>
                <a:lnTo>
                  <a:pt x="212" y="120"/>
                </a:lnTo>
                <a:lnTo>
                  <a:pt x="182" y="119"/>
                </a:lnTo>
                <a:cubicBezTo>
                  <a:pt x="169" y="114"/>
                  <a:pt x="153" y="101"/>
                  <a:pt x="134" y="89"/>
                </a:cubicBezTo>
                <a:cubicBezTo>
                  <a:pt x="115" y="77"/>
                  <a:pt x="86" y="55"/>
                  <a:pt x="69" y="44"/>
                </a:cubicBezTo>
                <a:cubicBezTo>
                  <a:pt x="53" y="32"/>
                  <a:pt x="43" y="26"/>
                  <a:pt x="35" y="20"/>
                </a:cubicBezTo>
                <a:cubicBezTo>
                  <a:pt x="26" y="13"/>
                  <a:pt x="20" y="4"/>
                  <a:pt x="15" y="2"/>
                </a:cubicBezTo>
                <a:cubicBezTo>
                  <a:pt x="10" y="0"/>
                  <a:pt x="5" y="2"/>
                  <a:pt x="3" y="6"/>
                </a:cubicBezTo>
                <a:cubicBezTo>
                  <a:pt x="1" y="10"/>
                  <a:pt x="0" y="21"/>
                  <a:pt x="2" y="26"/>
                </a:cubicBezTo>
                <a:cubicBezTo>
                  <a:pt x="4" y="31"/>
                  <a:pt x="11" y="31"/>
                  <a:pt x="17" y="35"/>
                </a:cubicBezTo>
                <a:cubicBezTo>
                  <a:pt x="23" y="39"/>
                  <a:pt x="14" y="28"/>
                  <a:pt x="39" y="50"/>
                </a:cubicBezTo>
                <a:cubicBezTo>
                  <a:pt x="64" y="72"/>
                  <a:pt x="149" y="142"/>
                  <a:pt x="170" y="167"/>
                </a:cubicBezTo>
                <a:lnTo>
                  <a:pt x="167" y="197"/>
                </a:lnTo>
                <a:lnTo>
                  <a:pt x="137" y="210"/>
                </a:lnTo>
                <a:cubicBezTo>
                  <a:pt x="127" y="212"/>
                  <a:pt x="111" y="205"/>
                  <a:pt x="105" y="210"/>
                </a:cubicBezTo>
                <a:cubicBezTo>
                  <a:pt x="100" y="214"/>
                  <a:pt x="100" y="231"/>
                  <a:pt x="102" y="237"/>
                </a:cubicBezTo>
                <a:lnTo>
                  <a:pt x="99" y="246"/>
                </a:lnTo>
                <a:lnTo>
                  <a:pt x="107" y="266"/>
                </a:lnTo>
                <a:lnTo>
                  <a:pt x="128" y="267"/>
                </a:lnTo>
                <a:lnTo>
                  <a:pt x="138" y="275"/>
                </a:lnTo>
                <a:lnTo>
                  <a:pt x="171" y="275"/>
                </a:lnTo>
                <a:lnTo>
                  <a:pt x="174" y="264"/>
                </a:lnTo>
                <a:lnTo>
                  <a:pt x="198" y="261"/>
                </a:lnTo>
                <a:lnTo>
                  <a:pt x="215" y="243"/>
                </a:lnTo>
                <a:lnTo>
                  <a:pt x="239" y="246"/>
                </a:lnTo>
                <a:lnTo>
                  <a:pt x="243" y="276"/>
                </a:lnTo>
                <a:lnTo>
                  <a:pt x="237" y="281"/>
                </a:lnTo>
                <a:lnTo>
                  <a:pt x="239" y="296"/>
                </a:lnTo>
                <a:lnTo>
                  <a:pt x="206" y="300"/>
                </a:lnTo>
                <a:lnTo>
                  <a:pt x="207" y="333"/>
                </a:lnTo>
                <a:lnTo>
                  <a:pt x="203" y="366"/>
                </a:lnTo>
                <a:lnTo>
                  <a:pt x="188" y="387"/>
                </a:lnTo>
                <a:cubicBezTo>
                  <a:pt x="186" y="395"/>
                  <a:pt x="190" y="409"/>
                  <a:pt x="194" y="416"/>
                </a:cubicBezTo>
                <a:cubicBezTo>
                  <a:pt x="202" y="419"/>
                  <a:pt x="204" y="426"/>
                  <a:pt x="212" y="428"/>
                </a:cubicBezTo>
                <a:lnTo>
                  <a:pt x="242" y="426"/>
                </a:lnTo>
                <a:lnTo>
                  <a:pt x="261" y="423"/>
                </a:lnTo>
                <a:lnTo>
                  <a:pt x="287" y="422"/>
                </a:lnTo>
                <a:lnTo>
                  <a:pt x="288" y="414"/>
                </a:lnTo>
                <a:cubicBezTo>
                  <a:pt x="291" y="410"/>
                  <a:pt x="300" y="406"/>
                  <a:pt x="305" y="399"/>
                </a:cubicBezTo>
                <a:cubicBezTo>
                  <a:pt x="309" y="392"/>
                  <a:pt x="312" y="380"/>
                  <a:pt x="317" y="371"/>
                </a:cubicBezTo>
                <a:cubicBezTo>
                  <a:pt x="322" y="361"/>
                  <a:pt x="332" y="346"/>
                  <a:pt x="338" y="336"/>
                </a:cubicBezTo>
                <a:cubicBezTo>
                  <a:pt x="344" y="326"/>
                  <a:pt x="343" y="315"/>
                  <a:pt x="351" y="311"/>
                </a:cubicBezTo>
                <a:lnTo>
                  <a:pt x="384" y="311"/>
                </a:lnTo>
                <a:cubicBezTo>
                  <a:pt x="394" y="311"/>
                  <a:pt x="406" y="313"/>
                  <a:pt x="410" y="308"/>
                </a:cubicBezTo>
                <a:cubicBezTo>
                  <a:pt x="414" y="302"/>
                  <a:pt x="412" y="292"/>
                  <a:pt x="410" y="282"/>
                </a:cubicBezTo>
                <a:cubicBezTo>
                  <a:pt x="408" y="272"/>
                  <a:pt x="402" y="255"/>
                  <a:pt x="401" y="248"/>
                </a:cubicBezTo>
                <a:cubicBezTo>
                  <a:pt x="400" y="241"/>
                  <a:pt x="407" y="245"/>
                  <a:pt x="404" y="240"/>
                </a:cubicBezTo>
                <a:cubicBezTo>
                  <a:pt x="401" y="234"/>
                  <a:pt x="386" y="224"/>
                  <a:pt x="383" y="218"/>
                </a:cubicBezTo>
                <a:cubicBezTo>
                  <a:pt x="380" y="212"/>
                  <a:pt x="384" y="201"/>
                  <a:pt x="390" y="195"/>
                </a:cubicBezTo>
                <a:lnTo>
                  <a:pt x="410" y="191"/>
                </a:lnTo>
                <a:lnTo>
                  <a:pt x="462" y="189"/>
                </a:lnTo>
                <a:lnTo>
                  <a:pt x="525" y="188"/>
                </a:lnTo>
                <a:cubicBezTo>
                  <a:pt x="541" y="187"/>
                  <a:pt x="552" y="189"/>
                  <a:pt x="557" y="183"/>
                </a:cubicBezTo>
                <a:cubicBezTo>
                  <a:pt x="561" y="179"/>
                  <a:pt x="558" y="157"/>
                  <a:pt x="552" y="152"/>
                </a:cubicBezTo>
                <a:lnTo>
                  <a:pt x="525" y="153"/>
                </a:lnTo>
                <a:lnTo>
                  <a:pt x="518" y="147"/>
                </a:lnTo>
                <a:lnTo>
                  <a:pt x="434" y="147"/>
                </a:lnTo>
                <a:lnTo>
                  <a:pt x="426" y="143"/>
                </a:lnTo>
                <a:lnTo>
                  <a:pt x="407" y="143"/>
                </a:lnTo>
                <a:lnTo>
                  <a:pt x="398" y="137"/>
                </a:lnTo>
                <a:lnTo>
                  <a:pt x="384" y="135"/>
                </a:lnTo>
                <a:lnTo>
                  <a:pt x="369" y="122"/>
                </a:lnTo>
                <a:lnTo>
                  <a:pt x="365" y="111"/>
                </a:lnTo>
                <a:lnTo>
                  <a:pt x="350" y="110"/>
                </a:lnTo>
                <a:lnTo>
                  <a:pt x="351" y="96"/>
                </a:lnTo>
                <a:lnTo>
                  <a:pt x="339" y="87"/>
                </a:lnTo>
                <a:lnTo>
                  <a:pt x="330" y="57"/>
                </a:lnTo>
                <a:lnTo>
                  <a:pt x="330" y="47"/>
                </a:lnTo>
                <a:lnTo>
                  <a:pt x="323" y="38"/>
                </a:lnTo>
                <a:lnTo>
                  <a:pt x="252" y="42"/>
                </a:lnTo>
                <a:lnTo>
                  <a:pt x="257" y="56"/>
                </a:lnTo>
                <a:cubicBezTo>
                  <a:pt x="256" y="60"/>
                  <a:pt x="248" y="64"/>
                  <a:pt x="248" y="69"/>
                </a:cubicBezTo>
                <a:cubicBezTo>
                  <a:pt x="243" y="73"/>
                  <a:pt x="255" y="82"/>
                  <a:pt x="257" y="86"/>
                </a:cubicBezTo>
                <a:lnTo>
                  <a:pt x="260" y="96"/>
                </a:lnTo>
                <a:lnTo>
                  <a:pt x="273" y="99"/>
                </a:lnTo>
                <a:lnTo>
                  <a:pt x="276" y="110"/>
                </a:lnTo>
                <a:close/>
              </a:path>
            </a:pathLst>
          </a:custGeom>
          <a:pattFill prst="dkUpDiag">
            <a:fgClr>
              <a:srgbClr val="F286A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3" name="Oval 92"/>
          <p:cNvSpPr>
            <a:spLocks noChangeArrowheads="1"/>
          </p:cNvSpPr>
          <p:nvPr/>
        </p:nvSpPr>
        <p:spPr bwMode="auto">
          <a:xfrm>
            <a:off x="6784975" y="4284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84" name="Freeform 93"/>
          <p:cNvSpPr>
            <a:spLocks/>
          </p:cNvSpPr>
          <p:nvPr/>
        </p:nvSpPr>
        <p:spPr bwMode="auto">
          <a:xfrm>
            <a:off x="8018463" y="4618038"/>
            <a:ext cx="471487" cy="534987"/>
          </a:xfrm>
          <a:custGeom>
            <a:avLst/>
            <a:gdLst>
              <a:gd name="T0" fmla="*/ 2147483647 w 206"/>
              <a:gd name="T1" fmla="*/ 2147483647 h 251"/>
              <a:gd name="T2" fmla="*/ 2147483647 w 206"/>
              <a:gd name="T3" fmla="*/ 2147483647 h 251"/>
              <a:gd name="T4" fmla="*/ 2147483647 w 206"/>
              <a:gd name="T5" fmla="*/ 2147483647 h 251"/>
              <a:gd name="T6" fmla="*/ 2147483647 w 206"/>
              <a:gd name="T7" fmla="*/ 2147483647 h 251"/>
              <a:gd name="T8" fmla="*/ 2147483647 w 206"/>
              <a:gd name="T9" fmla="*/ 2147483647 h 251"/>
              <a:gd name="T10" fmla="*/ 2147483647 w 206"/>
              <a:gd name="T11" fmla="*/ 2147483647 h 251"/>
              <a:gd name="T12" fmla="*/ 2147483647 w 206"/>
              <a:gd name="T13" fmla="*/ 2147483647 h 251"/>
              <a:gd name="T14" fmla="*/ 2147483647 w 206"/>
              <a:gd name="T15" fmla="*/ 2147483647 h 251"/>
              <a:gd name="T16" fmla="*/ 2147483647 w 206"/>
              <a:gd name="T17" fmla="*/ 2147483647 h 251"/>
              <a:gd name="T18" fmla="*/ 2147483647 w 206"/>
              <a:gd name="T19" fmla="*/ 2147483647 h 251"/>
              <a:gd name="T20" fmla="*/ 0 w 206"/>
              <a:gd name="T21" fmla="*/ 2147483647 h 251"/>
              <a:gd name="T22" fmla="*/ 2147483647 w 206"/>
              <a:gd name="T23" fmla="*/ 2147483647 h 251"/>
              <a:gd name="T24" fmla="*/ 2147483647 w 206"/>
              <a:gd name="T25" fmla="*/ 2147483647 h 251"/>
              <a:gd name="T26" fmla="*/ 2147483647 w 206"/>
              <a:gd name="T27" fmla="*/ 2147483647 h 251"/>
              <a:gd name="T28" fmla="*/ 2147483647 w 206"/>
              <a:gd name="T29" fmla="*/ 2147483647 h 251"/>
              <a:gd name="T30" fmla="*/ 2147483647 w 206"/>
              <a:gd name="T31" fmla="*/ 2147483647 h 251"/>
              <a:gd name="T32" fmla="*/ 2147483647 w 206"/>
              <a:gd name="T33" fmla="*/ 0 h 251"/>
              <a:gd name="T34" fmla="*/ 2147483647 w 206"/>
              <a:gd name="T35" fmla="*/ 2147483647 h 2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6"/>
              <a:gd name="T55" fmla="*/ 0 h 251"/>
              <a:gd name="T56" fmla="*/ 206 w 206"/>
              <a:gd name="T57" fmla="*/ 251 h 25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6" h="251">
                <a:moveTo>
                  <a:pt x="80" y="2"/>
                </a:moveTo>
                <a:lnTo>
                  <a:pt x="105" y="5"/>
                </a:lnTo>
                <a:lnTo>
                  <a:pt x="120" y="12"/>
                </a:lnTo>
                <a:lnTo>
                  <a:pt x="173" y="9"/>
                </a:lnTo>
                <a:lnTo>
                  <a:pt x="173" y="51"/>
                </a:lnTo>
                <a:lnTo>
                  <a:pt x="180" y="59"/>
                </a:lnTo>
                <a:lnTo>
                  <a:pt x="183" y="113"/>
                </a:lnTo>
                <a:lnTo>
                  <a:pt x="176" y="125"/>
                </a:lnTo>
                <a:lnTo>
                  <a:pt x="177" y="138"/>
                </a:lnTo>
                <a:lnTo>
                  <a:pt x="206" y="251"/>
                </a:lnTo>
                <a:lnTo>
                  <a:pt x="0" y="198"/>
                </a:lnTo>
                <a:lnTo>
                  <a:pt x="6" y="137"/>
                </a:lnTo>
                <a:lnTo>
                  <a:pt x="12" y="125"/>
                </a:lnTo>
                <a:lnTo>
                  <a:pt x="35" y="113"/>
                </a:lnTo>
                <a:lnTo>
                  <a:pt x="36" y="107"/>
                </a:lnTo>
                <a:lnTo>
                  <a:pt x="18" y="72"/>
                </a:lnTo>
                <a:lnTo>
                  <a:pt x="18" y="0"/>
                </a:lnTo>
                <a:lnTo>
                  <a:pt x="80" y="2"/>
                </a:lnTo>
                <a:close/>
              </a:path>
            </a:pathLst>
          </a:custGeom>
          <a:solidFill>
            <a:srgbClr val="FFFFA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5" name="Freeform 94"/>
          <p:cNvSpPr>
            <a:spLocks/>
          </p:cNvSpPr>
          <p:nvPr/>
        </p:nvSpPr>
        <p:spPr bwMode="auto">
          <a:xfrm>
            <a:off x="7974013" y="5359400"/>
            <a:ext cx="882650" cy="1138238"/>
          </a:xfrm>
          <a:custGeom>
            <a:avLst/>
            <a:gdLst>
              <a:gd name="T0" fmla="*/ 0 w 385"/>
              <a:gd name="T1" fmla="*/ 2147483647 h 534"/>
              <a:gd name="T2" fmla="*/ 2147483647 w 385"/>
              <a:gd name="T3" fmla="*/ 2147483647 h 534"/>
              <a:gd name="T4" fmla="*/ 2147483647 w 385"/>
              <a:gd name="T5" fmla="*/ 2147483647 h 534"/>
              <a:gd name="T6" fmla="*/ 2147483647 w 385"/>
              <a:gd name="T7" fmla="*/ 2147483647 h 534"/>
              <a:gd name="T8" fmla="*/ 2147483647 w 385"/>
              <a:gd name="T9" fmla="*/ 2147483647 h 534"/>
              <a:gd name="T10" fmla="*/ 2147483647 w 385"/>
              <a:gd name="T11" fmla="*/ 2147483647 h 534"/>
              <a:gd name="T12" fmla="*/ 2147483647 w 385"/>
              <a:gd name="T13" fmla="*/ 2147483647 h 534"/>
              <a:gd name="T14" fmla="*/ 2147483647 w 385"/>
              <a:gd name="T15" fmla="*/ 2147483647 h 534"/>
              <a:gd name="T16" fmla="*/ 2147483647 w 385"/>
              <a:gd name="T17" fmla="*/ 2147483647 h 534"/>
              <a:gd name="T18" fmla="*/ 2147483647 w 385"/>
              <a:gd name="T19" fmla="*/ 2147483647 h 534"/>
              <a:gd name="T20" fmla="*/ 2147483647 w 385"/>
              <a:gd name="T21" fmla="*/ 2147483647 h 534"/>
              <a:gd name="T22" fmla="*/ 2147483647 w 385"/>
              <a:gd name="T23" fmla="*/ 2147483647 h 534"/>
              <a:gd name="T24" fmla="*/ 2147483647 w 385"/>
              <a:gd name="T25" fmla="*/ 2147483647 h 534"/>
              <a:gd name="T26" fmla="*/ 2147483647 w 385"/>
              <a:gd name="T27" fmla="*/ 2147483647 h 534"/>
              <a:gd name="T28" fmla="*/ 2147483647 w 385"/>
              <a:gd name="T29" fmla="*/ 2147483647 h 534"/>
              <a:gd name="T30" fmla="*/ 2147483647 w 385"/>
              <a:gd name="T31" fmla="*/ 2147483647 h 534"/>
              <a:gd name="T32" fmla="*/ 2147483647 w 385"/>
              <a:gd name="T33" fmla="*/ 2147483647 h 534"/>
              <a:gd name="T34" fmla="*/ 2147483647 w 385"/>
              <a:gd name="T35" fmla="*/ 2147483647 h 534"/>
              <a:gd name="T36" fmla="*/ 2147483647 w 385"/>
              <a:gd name="T37" fmla="*/ 2147483647 h 534"/>
              <a:gd name="T38" fmla="*/ 2147483647 w 385"/>
              <a:gd name="T39" fmla="*/ 2147483647 h 534"/>
              <a:gd name="T40" fmla="*/ 2147483647 w 385"/>
              <a:gd name="T41" fmla="*/ 2147483647 h 534"/>
              <a:gd name="T42" fmla="*/ 2147483647 w 385"/>
              <a:gd name="T43" fmla="*/ 2147483647 h 534"/>
              <a:gd name="T44" fmla="*/ 2147483647 w 385"/>
              <a:gd name="T45" fmla="*/ 2147483647 h 534"/>
              <a:gd name="T46" fmla="*/ 2147483647 w 385"/>
              <a:gd name="T47" fmla="*/ 2147483647 h 534"/>
              <a:gd name="T48" fmla="*/ 2147483647 w 385"/>
              <a:gd name="T49" fmla="*/ 2147483647 h 534"/>
              <a:gd name="T50" fmla="*/ 2147483647 w 385"/>
              <a:gd name="T51" fmla="*/ 2147483647 h 534"/>
              <a:gd name="T52" fmla="*/ 2147483647 w 385"/>
              <a:gd name="T53" fmla="*/ 2147483647 h 534"/>
              <a:gd name="T54" fmla="*/ 2147483647 w 385"/>
              <a:gd name="T55" fmla="*/ 2147483647 h 534"/>
              <a:gd name="T56" fmla="*/ 2147483647 w 385"/>
              <a:gd name="T57" fmla="*/ 2147483647 h 534"/>
              <a:gd name="T58" fmla="*/ 2147483647 w 385"/>
              <a:gd name="T59" fmla="*/ 2147483647 h 534"/>
              <a:gd name="T60" fmla="*/ 2147483647 w 385"/>
              <a:gd name="T61" fmla="*/ 2147483647 h 534"/>
              <a:gd name="T62" fmla="*/ 2147483647 w 385"/>
              <a:gd name="T63" fmla="*/ 2147483647 h 534"/>
              <a:gd name="T64" fmla="*/ 2147483647 w 385"/>
              <a:gd name="T65" fmla="*/ 2147483647 h 534"/>
              <a:gd name="T66" fmla="*/ 0 w 385"/>
              <a:gd name="T67" fmla="*/ 2147483647 h 5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5"/>
              <a:gd name="T103" fmla="*/ 0 h 534"/>
              <a:gd name="T104" fmla="*/ 385 w 385"/>
              <a:gd name="T105" fmla="*/ 534 h 53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5" h="534">
                <a:moveTo>
                  <a:pt x="0" y="332"/>
                </a:moveTo>
                <a:lnTo>
                  <a:pt x="52" y="486"/>
                </a:lnTo>
                <a:cubicBezTo>
                  <a:pt x="66" y="519"/>
                  <a:pt x="37" y="526"/>
                  <a:pt x="84" y="530"/>
                </a:cubicBezTo>
                <a:cubicBezTo>
                  <a:pt x="131" y="534"/>
                  <a:pt x="295" y="520"/>
                  <a:pt x="337" y="510"/>
                </a:cubicBezTo>
                <a:cubicBezTo>
                  <a:pt x="379" y="500"/>
                  <a:pt x="368" y="514"/>
                  <a:pt x="372" y="501"/>
                </a:cubicBezTo>
                <a:cubicBezTo>
                  <a:pt x="378" y="491"/>
                  <a:pt x="373" y="464"/>
                  <a:pt x="375" y="453"/>
                </a:cubicBezTo>
                <a:cubicBezTo>
                  <a:pt x="377" y="440"/>
                  <a:pt x="384" y="444"/>
                  <a:pt x="382" y="437"/>
                </a:cubicBezTo>
                <a:cubicBezTo>
                  <a:pt x="383" y="430"/>
                  <a:pt x="385" y="418"/>
                  <a:pt x="384" y="410"/>
                </a:cubicBezTo>
                <a:cubicBezTo>
                  <a:pt x="381" y="402"/>
                  <a:pt x="379" y="394"/>
                  <a:pt x="375" y="387"/>
                </a:cubicBezTo>
                <a:cubicBezTo>
                  <a:pt x="371" y="381"/>
                  <a:pt x="365" y="381"/>
                  <a:pt x="358" y="371"/>
                </a:cubicBezTo>
                <a:lnTo>
                  <a:pt x="336" y="326"/>
                </a:lnTo>
                <a:lnTo>
                  <a:pt x="336" y="282"/>
                </a:lnTo>
                <a:cubicBezTo>
                  <a:pt x="332" y="267"/>
                  <a:pt x="318" y="246"/>
                  <a:pt x="312" y="236"/>
                </a:cubicBezTo>
                <a:cubicBezTo>
                  <a:pt x="306" y="226"/>
                  <a:pt x="302" y="230"/>
                  <a:pt x="301" y="219"/>
                </a:cubicBezTo>
                <a:cubicBezTo>
                  <a:pt x="297" y="202"/>
                  <a:pt x="311" y="183"/>
                  <a:pt x="306" y="167"/>
                </a:cubicBezTo>
                <a:cubicBezTo>
                  <a:pt x="301" y="151"/>
                  <a:pt x="282" y="153"/>
                  <a:pt x="276" y="128"/>
                </a:cubicBezTo>
                <a:cubicBezTo>
                  <a:pt x="270" y="103"/>
                  <a:pt x="273" y="37"/>
                  <a:pt x="271" y="18"/>
                </a:cubicBezTo>
                <a:cubicBezTo>
                  <a:pt x="261" y="0"/>
                  <a:pt x="272" y="2"/>
                  <a:pt x="262" y="11"/>
                </a:cubicBezTo>
                <a:lnTo>
                  <a:pt x="210" y="81"/>
                </a:lnTo>
                <a:lnTo>
                  <a:pt x="108" y="41"/>
                </a:lnTo>
                <a:lnTo>
                  <a:pt x="99" y="33"/>
                </a:lnTo>
                <a:lnTo>
                  <a:pt x="88" y="41"/>
                </a:lnTo>
                <a:lnTo>
                  <a:pt x="64" y="42"/>
                </a:lnTo>
                <a:lnTo>
                  <a:pt x="73" y="66"/>
                </a:lnTo>
                <a:cubicBezTo>
                  <a:pt x="74" y="79"/>
                  <a:pt x="69" y="104"/>
                  <a:pt x="67" y="122"/>
                </a:cubicBezTo>
                <a:cubicBezTo>
                  <a:pt x="65" y="140"/>
                  <a:pt x="62" y="158"/>
                  <a:pt x="61" y="173"/>
                </a:cubicBezTo>
                <a:cubicBezTo>
                  <a:pt x="59" y="185"/>
                  <a:pt x="58" y="185"/>
                  <a:pt x="57" y="192"/>
                </a:cubicBezTo>
                <a:cubicBezTo>
                  <a:pt x="56" y="199"/>
                  <a:pt x="57" y="210"/>
                  <a:pt x="55" y="216"/>
                </a:cubicBezTo>
                <a:lnTo>
                  <a:pt x="46" y="227"/>
                </a:lnTo>
                <a:lnTo>
                  <a:pt x="45" y="278"/>
                </a:lnTo>
                <a:cubicBezTo>
                  <a:pt x="44" y="289"/>
                  <a:pt x="45" y="285"/>
                  <a:pt x="40" y="291"/>
                </a:cubicBezTo>
                <a:cubicBezTo>
                  <a:pt x="35" y="297"/>
                  <a:pt x="22" y="310"/>
                  <a:pt x="16" y="314"/>
                </a:cubicBezTo>
                <a:cubicBezTo>
                  <a:pt x="11" y="316"/>
                  <a:pt x="9" y="314"/>
                  <a:pt x="6" y="317"/>
                </a:cubicBezTo>
                <a:cubicBezTo>
                  <a:pt x="3" y="320"/>
                  <a:pt x="1" y="329"/>
                  <a:pt x="0" y="332"/>
                </a:cubicBezTo>
                <a:close/>
              </a:path>
            </a:pathLst>
          </a:custGeom>
          <a:solidFill>
            <a:srgbClr val="FFFFA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6" name="Text Box 95"/>
          <p:cNvSpPr txBox="1">
            <a:spLocks noChangeArrowheads="1"/>
          </p:cNvSpPr>
          <p:nvPr/>
        </p:nvSpPr>
        <p:spPr bwMode="auto">
          <a:xfrm>
            <a:off x="8226425" y="4695825"/>
            <a:ext cx="1027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Бирючья Коса</a:t>
            </a:r>
          </a:p>
        </p:txBody>
      </p:sp>
      <p:sp>
        <p:nvSpPr>
          <p:cNvPr id="18487" name="Oval 96"/>
          <p:cNvSpPr>
            <a:spLocks noChangeArrowheads="1"/>
          </p:cNvSpPr>
          <p:nvPr/>
        </p:nvSpPr>
        <p:spPr bwMode="auto">
          <a:xfrm>
            <a:off x="8210550" y="46942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88" name="Oval 97"/>
          <p:cNvSpPr>
            <a:spLocks noChangeArrowheads="1"/>
          </p:cNvSpPr>
          <p:nvPr/>
        </p:nvSpPr>
        <p:spPr bwMode="auto">
          <a:xfrm>
            <a:off x="8137525" y="46243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89" name="Text Box 98"/>
          <p:cNvSpPr txBox="1">
            <a:spLocks noChangeArrowheads="1"/>
          </p:cNvSpPr>
          <p:nvPr/>
        </p:nvSpPr>
        <p:spPr bwMode="auto">
          <a:xfrm>
            <a:off x="8099425" y="4481513"/>
            <a:ext cx="903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Забурунное</a:t>
            </a:r>
          </a:p>
        </p:txBody>
      </p:sp>
      <p:sp>
        <p:nvSpPr>
          <p:cNvPr id="18490" name="Freeform 99"/>
          <p:cNvSpPr>
            <a:spLocks/>
          </p:cNvSpPr>
          <p:nvPr/>
        </p:nvSpPr>
        <p:spPr bwMode="auto">
          <a:xfrm>
            <a:off x="3938588" y="5730875"/>
            <a:ext cx="876300" cy="536575"/>
          </a:xfrm>
          <a:custGeom>
            <a:avLst/>
            <a:gdLst>
              <a:gd name="T0" fmla="*/ 2147483647 w 382"/>
              <a:gd name="T1" fmla="*/ 2147483647 h 252"/>
              <a:gd name="T2" fmla="*/ 2147483647 w 382"/>
              <a:gd name="T3" fmla="*/ 2147483647 h 252"/>
              <a:gd name="T4" fmla="*/ 2147483647 w 382"/>
              <a:gd name="T5" fmla="*/ 0 h 252"/>
              <a:gd name="T6" fmla="*/ 2147483647 w 382"/>
              <a:gd name="T7" fmla="*/ 2147483647 h 252"/>
              <a:gd name="T8" fmla="*/ 2147483647 w 382"/>
              <a:gd name="T9" fmla="*/ 2147483647 h 252"/>
              <a:gd name="T10" fmla="*/ 2147483647 w 382"/>
              <a:gd name="T11" fmla="*/ 2147483647 h 252"/>
              <a:gd name="T12" fmla="*/ 2147483647 w 382"/>
              <a:gd name="T13" fmla="*/ 2147483647 h 252"/>
              <a:gd name="T14" fmla="*/ 2147483647 w 382"/>
              <a:gd name="T15" fmla="*/ 2147483647 h 252"/>
              <a:gd name="T16" fmla="*/ 2147483647 w 382"/>
              <a:gd name="T17" fmla="*/ 2147483647 h 252"/>
              <a:gd name="T18" fmla="*/ 0 w 382"/>
              <a:gd name="T19" fmla="*/ 2147483647 h 252"/>
              <a:gd name="T20" fmla="*/ 2147483647 w 382"/>
              <a:gd name="T21" fmla="*/ 2147483647 h 252"/>
              <a:gd name="T22" fmla="*/ 2147483647 w 382"/>
              <a:gd name="T23" fmla="*/ 2147483647 h 252"/>
              <a:gd name="T24" fmla="*/ 2147483647 w 382"/>
              <a:gd name="T25" fmla="*/ 2147483647 h 2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2"/>
              <a:gd name="T40" fmla="*/ 0 h 252"/>
              <a:gd name="T41" fmla="*/ 382 w 382"/>
              <a:gd name="T42" fmla="*/ 252 h 2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2" h="252">
                <a:moveTo>
                  <a:pt x="63" y="8"/>
                </a:moveTo>
                <a:lnTo>
                  <a:pt x="151" y="5"/>
                </a:lnTo>
                <a:lnTo>
                  <a:pt x="165" y="0"/>
                </a:lnTo>
                <a:lnTo>
                  <a:pt x="175" y="2"/>
                </a:lnTo>
                <a:lnTo>
                  <a:pt x="189" y="12"/>
                </a:lnTo>
                <a:lnTo>
                  <a:pt x="193" y="21"/>
                </a:lnTo>
                <a:lnTo>
                  <a:pt x="205" y="42"/>
                </a:lnTo>
                <a:lnTo>
                  <a:pt x="382" y="68"/>
                </a:lnTo>
                <a:lnTo>
                  <a:pt x="321" y="252"/>
                </a:lnTo>
                <a:lnTo>
                  <a:pt x="0" y="204"/>
                </a:lnTo>
                <a:lnTo>
                  <a:pt x="10" y="146"/>
                </a:lnTo>
                <a:lnTo>
                  <a:pt x="22" y="102"/>
                </a:lnTo>
                <a:lnTo>
                  <a:pt x="63" y="8"/>
                </a:lnTo>
                <a:close/>
              </a:path>
            </a:pathLst>
          </a:custGeom>
          <a:solidFill>
            <a:srgbClr val="02786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1" name="Freeform 100"/>
          <p:cNvSpPr>
            <a:spLocks/>
          </p:cNvSpPr>
          <p:nvPr/>
        </p:nvSpPr>
        <p:spPr bwMode="auto">
          <a:xfrm>
            <a:off x="4267200" y="5392738"/>
            <a:ext cx="474663" cy="265112"/>
          </a:xfrm>
          <a:custGeom>
            <a:avLst/>
            <a:gdLst>
              <a:gd name="T0" fmla="*/ 0 w 208"/>
              <a:gd name="T1" fmla="*/ 2147483647 h 125"/>
              <a:gd name="T2" fmla="*/ 2147483647 w 208"/>
              <a:gd name="T3" fmla="*/ 2147483647 h 125"/>
              <a:gd name="T4" fmla="*/ 2147483647 w 208"/>
              <a:gd name="T5" fmla="*/ 2147483647 h 125"/>
              <a:gd name="T6" fmla="*/ 2147483647 w 208"/>
              <a:gd name="T7" fmla="*/ 2147483647 h 125"/>
              <a:gd name="T8" fmla="*/ 2147483647 w 208"/>
              <a:gd name="T9" fmla="*/ 2147483647 h 125"/>
              <a:gd name="T10" fmla="*/ 2147483647 w 208"/>
              <a:gd name="T11" fmla="*/ 2147483647 h 125"/>
              <a:gd name="T12" fmla="*/ 2147483647 w 208"/>
              <a:gd name="T13" fmla="*/ 2147483647 h 125"/>
              <a:gd name="T14" fmla="*/ 2147483647 w 208"/>
              <a:gd name="T15" fmla="*/ 2147483647 h 125"/>
              <a:gd name="T16" fmla="*/ 2147483647 w 208"/>
              <a:gd name="T17" fmla="*/ 2147483647 h 125"/>
              <a:gd name="T18" fmla="*/ 2147483647 w 208"/>
              <a:gd name="T19" fmla="*/ 2147483647 h 125"/>
              <a:gd name="T20" fmla="*/ 2147483647 w 208"/>
              <a:gd name="T21" fmla="*/ 2147483647 h 125"/>
              <a:gd name="T22" fmla="*/ 2147483647 w 208"/>
              <a:gd name="T23" fmla="*/ 2147483647 h 125"/>
              <a:gd name="T24" fmla="*/ 2147483647 w 208"/>
              <a:gd name="T25" fmla="*/ 2147483647 h 125"/>
              <a:gd name="T26" fmla="*/ 2147483647 w 208"/>
              <a:gd name="T27" fmla="*/ 2147483647 h 125"/>
              <a:gd name="T28" fmla="*/ 0 w 208"/>
              <a:gd name="T29" fmla="*/ 2147483647 h 125"/>
              <a:gd name="T30" fmla="*/ 0 w 208"/>
              <a:gd name="T31" fmla="*/ 2147483647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8"/>
              <a:gd name="T49" fmla="*/ 0 h 125"/>
              <a:gd name="T50" fmla="*/ 208 w 208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8" h="125">
                <a:moveTo>
                  <a:pt x="0" y="4"/>
                </a:moveTo>
                <a:cubicBezTo>
                  <a:pt x="9" y="0"/>
                  <a:pt x="44" y="0"/>
                  <a:pt x="56" y="2"/>
                </a:cubicBezTo>
                <a:cubicBezTo>
                  <a:pt x="68" y="4"/>
                  <a:pt x="68" y="18"/>
                  <a:pt x="70" y="16"/>
                </a:cubicBezTo>
                <a:cubicBezTo>
                  <a:pt x="79" y="18"/>
                  <a:pt x="99" y="11"/>
                  <a:pt x="108" y="18"/>
                </a:cubicBezTo>
                <a:cubicBezTo>
                  <a:pt x="119" y="20"/>
                  <a:pt x="129" y="22"/>
                  <a:pt x="138" y="26"/>
                </a:cubicBezTo>
                <a:cubicBezTo>
                  <a:pt x="147" y="30"/>
                  <a:pt x="151" y="39"/>
                  <a:pt x="160" y="44"/>
                </a:cubicBezTo>
                <a:cubicBezTo>
                  <a:pt x="169" y="49"/>
                  <a:pt x="182" y="50"/>
                  <a:pt x="190" y="54"/>
                </a:cubicBezTo>
                <a:cubicBezTo>
                  <a:pt x="200" y="57"/>
                  <a:pt x="205" y="56"/>
                  <a:pt x="208" y="66"/>
                </a:cubicBezTo>
                <a:lnTo>
                  <a:pt x="208" y="116"/>
                </a:lnTo>
                <a:cubicBezTo>
                  <a:pt x="199" y="125"/>
                  <a:pt x="172" y="121"/>
                  <a:pt x="156" y="118"/>
                </a:cubicBezTo>
                <a:cubicBezTo>
                  <a:pt x="141" y="115"/>
                  <a:pt x="130" y="105"/>
                  <a:pt x="114" y="100"/>
                </a:cubicBezTo>
                <a:lnTo>
                  <a:pt x="62" y="92"/>
                </a:lnTo>
                <a:cubicBezTo>
                  <a:pt x="52" y="89"/>
                  <a:pt x="58" y="86"/>
                  <a:pt x="52" y="84"/>
                </a:cubicBezTo>
                <a:cubicBezTo>
                  <a:pt x="46" y="78"/>
                  <a:pt x="37" y="90"/>
                  <a:pt x="28" y="80"/>
                </a:cubicBezTo>
                <a:cubicBezTo>
                  <a:pt x="19" y="70"/>
                  <a:pt x="5" y="39"/>
                  <a:pt x="0" y="26"/>
                </a:cubicBezTo>
                <a:lnTo>
                  <a:pt x="0" y="4"/>
                </a:lnTo>
                <a:close/>
              </a:path>
            </a:pathLst>
          </a:custGeom>
          <a:solidFill>
            <a:srgbClr val="02786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2" name="Freeform 101"/>
          <p:cNvSpPr>
            <a:spLocks/>
          </p:cNvSpPr>
          <p:nvPr/>
        </p:nvSpPr>
        <p:spPr bwMode="auto">
          <a:xfrm>
            <a:off x="6791325" y="4513263"/>
            <a:ext cx="1306513" cy="795337"/>
          </a:xfrm>
          <a:custGeom>
            <a:avLst/>
            <a:gdLst>
              <a:gd name="T0" fmla="*/ 2147483647 w 928"/>
              <a:gd name="T1" fmla="*/ 2147483647 h 562"/>
              <a:gd name="T2" fmla="*/ 2147483647 w 928"/>
              <a:gd name="T3" fmla="*/ 2147483647 h 562"/>
              <a:gd name="T4" fmla="*/ 2147483647 w 928"/>
              <a:gd name="T5" fmla="*/ 2147483647 h 562"/>
              <a:gd name="T6" fmla="*/ 2147483647 w 928"/>
              <a:gd name="T7" fmla="*/ 2147483647 h 562"/>
              <a:gd name="T8" fmla="*/ 2147483647 w 928"/>
              <a:gd name="T9" fmla="*/ 2147483647 h 562"/>
              <a:gd name="T10" fmla="*/ 2147483647 w 928"/>
              <a:gd name="T11" fmla="*/ 2147483647 h 562"/>
              <a:gd name="T12" fmla="*/ 2147483647 w 928"/>
              <a:gd name="T13" fmla="*/ 2147483647 h 562"/>
              <a:gd name="T14" fmla="*/ 2147483647 w 928"/>
              <a:gd name="T15" fmla="*/ 2147483647 h 562"/>
              <a:gd name="T16" fmla="*/ 2147483647 w 928"/>
              <a:gd name="T17" fmla="*/ 2147483647 h 562"/>
              <a:gd name="T18" fmla="*/ 2147483647 w 928"/>
              <a:gd name="T19" fmla="*/ 2147483647 h 562"/>
              <a:gd name="T20" fmla="*/ 2147483647 w 928"/>
              <a:gd name="T21" fmla="*/ 2147483647 h 562"/>
              <a:gd name="T22" fmla="*/ 2147483647 w 928"/>
              <a:gd name="T23" fmla="*/ 2147483647 h 562"/>
              <a:gd name="T24" fmla="*/ 2147483647 w 928"/>
              <a:gd name="T25" fmla="*/ 2147483647 h 562"/>
              <a:gd name="T26" fmla="*/ 2147483647 w 928"/>
              <a:gd name="T27" fmla="*/ 2147483647 h 562"/>
              <a:gd name="T28" fmla="*/ 2147483647 w 928"/>
              <a:gd name="T29" fmla="*/ 2147483647 h 562"/>
              <a:gd name="T30" fmla="*/ 2147483647 w 928"/>
              <a:gd name="T31" fmla="*/ 2147483647 h 562"/>
              <a:gd name="T32" fmla="*/ 2147483647 w 928"/>
              <a:gd name="T33" fmla="*/ 2147483647 h 562"/>
              <a:gd name="T34" fmla="*/ 2147483647 w 928"/>
              <a:gd name="T35" fmla="*/ 2147483647 h 562"/>
              <a:gd name="T36" fmla="*/ 2147483647 w 928"/>
              <a:gd name="T37" fmla="*/ 2147483647 h 562"/>
              <a:gd name="T38" fmla="*/ 2147483647 w 928"/>
              <a:gd name="T39" fmla="*/ 2147483647 h 562"/>
              <a:gd name="T40" fmla="*/ 2147483647 w 928"/>
              <a:gd name="T41" fmla="*/ 2147483647 h 562"/>
              <a:gd name="T42" fmla="*/ 2147483647 w 928"/>
              <a:gd name="T43" fmla="*/ 2147483647 h 562"/>
              <a:gd name="T44" fmla="*/ 2147483647 w 928"/>
              <a:gd name="T45" fmla="*/ 2147483647 h 562"/>
              <a:gd name="T46" fmla="*/ 2147483647 w 928"/>
              <a:gd name="T47" fmla="*/ 2147483647 h 562"/>
              <a:gd name="T48" fmla="*/ 2147483647 w 928"/>
              <a:gd name="T49" fmla="*/ 2147483647 h 562"/>
              <a:gd name="T50" fmla="*/ 2147483647 w 928"/>
              <a:gd name="T51" fmla="*/ 2147483647 h 562"/>
              <a:gd name="T52" fmla="*/ 2147483647 w 928"/>
              <a:gd name="T53" fmla="*/ 2147483647 h 562"/>
              <a:gd name="T54" fmla="*/ 2147483647 w 928"/>
              <a:gd name="T55" fmla="*/ 2147483647 h 562"/>
              <a:gd name="T56" fmla="*/ 2147483647 w 928"/>
              <a:gd name="T57" fmla="*/ 2147483647 h 562"/>
              <a:gd name="T58" fmla="*/ 2147483647 w 928"/>
              <a:gd name="T59" fmla="*/ 2147483647 h 562"/>
              <a:gd name="T60" fmla="*/ 2147483647 w 928"/>
              <a:gd name="T61" fmla="*/ 2147483647 h 562"/>
              <a:gd name="T62" fmla="*/ 2147483647 w 928"/>
              <a:gd name="T63" fmla="*/ 2147483647 h 562"/>
              <a:gd name="T64" fmla="*/ 2147483647 w 928"/>
              <a:gd name="T65" fmla="*/ 2147483647 h 562"/>
              <a:gd name="T66" fmla="*/ 2147483647 w 928"/>
              <a:gd name="T67" fmla="*/ 2147483647 h 562"/>
              <a:gd name="T68" fmla="*/ 2147483647 w 928"/>
              <a:gd name="T69" fmla="*/ 2147483647 h 562"/>
              <a:gd name="T70" fmla="*/ 2147483647 w 928"/>
              <a:gd name="T71" fmla="*/ 2147483647 h 562"/>
              <a:gd name="T72" fmla="*/ 2147483647 w 928"/>
              <a:gd name="T73" fmla="*/ 2147483647 h 562"/>
              <a:gd name="T74" fmla="*/ 2147483647 w 928"/>
              <a:gd name="T75" fmla="*/ 2147483647 h 562"/>
              <a:gd name="T76" fmla="*/ 2147483647 w 928"/>
              <a:gd name="T77" fmla="*/ 2147483647 h 562"/>
              <a:gd name="T78" fmla="*/ 2147483647 w 928"/>
              <a:gd name="T79" fmla="*/ 2147483647 h 562"/>
              <a:gd name="T80" fmla="*/ 2147483647 w 928"/>
              <a:gd name="T81" fmla="*/ 2147483647 h 562"/>
              <a:gd name="T82" fmla="*/ 2147483647 w 928"/>
              <a:gd name="T83" fmla="*/ 0 h 562"/>
              <a:gd name="T84" fmla="*/ 2147483647 w 928"/>
              <a:gd name="T85" fmla="*/ 2147483647 h 562"/>
              <a:gd name="T86" fmla="*/ 2147483647 w 928"/>
              <a:gd name="T87" fmla="*/ 2147483647 h 562"/>
              <a:gd name="T88" fmla="*/ 2147483647 w 928"/>
              <a:gd name="T89" fmla="*/ 2147483647 h 56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28"/>
              <a:gd name="T136" fmla="*/ 0 h 562"/>
              <a:gd name="T137" fmla="*/ 928 w 928"/>
              <a:gd name="T138" fmla="*/ 562 h 56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28" h="562">
                <a:moveTo>
                  <a:pt x="88" y="90"/>
                </a:moveTo>
                <a:lnTo>
                  <a:pt x="65" y="124"/>
                </a:lnTo>
                <a:cubicBezTo>
                  <a:pt x="60" y="131"/>
                  <a:pt x="59" y="130"/>
                  <a:pt x="55" y="136"/>
                </a:cubicBezTo>
                <a:cubicBezTo>
                  <a:pt x="52" y="142"/>
                  <a:pt x="49" y="149"/>
                  <a:pt x="46" y="157"/>
                </a:cubicBezTo>
                <a:cubicBezTo>
                  <a:pt x="42" y="164"/>
                  <a:pt x="42" y="172"/>
                  <a:pt x="36" y="181"/>
                </a:cubicBezTo>
                <a:cubicBezTo>
                  <a:pt x="29" y="190"/>
                  <a:pt x="0" y="205"/>
                  <a:pt x="10" y="208"/>
                </a:cubicBezTo>
                <a:lnTo>
                  <a:pt x="94" y="202"/>
                </a:lnTo>
                <a:lnTo>
                  <a:pt x="130" y="238"/>
                </a:lnTo>
                <a:lnTo>
                  <a:pt x="130" y="271"/>
                </a:lnTo>
                <a:lnTo>
                  <a:pt x="153" y="280"/>
                </a:lnTo>
                <a:lnTo>
                  <a:pt x="153" y="319"/>
                </a:lnTo>
                <a:lnTo>
                  <a:pt x="199" y="325"/>
                </a:lnTo>
                <a:lnTo>
                  <a:pt x="254" y="338"/>
                </a:lnTo>
                <a:lnTo>
                  <a:pt x="270" y="359"/>
                </a:lnTo>
                <a:cubicBezTo>
                  <a:pt x="278" y="362"/>
                  <a:pt x="290" y="354"/>
                  <a:pt x="300" y="359"/>
                </a:cubicBezTo>
                <a:cubicBezTo>
                  <a:pt x="309" y="363"/>
                  <a:pt x="313" y="375"/>
                  <a:pt x="326" y="383"/>
                </a:cubicBezTo>
                <a:cubicBezTo>
                  <a:pt x="339" y="390"/>
                  <a:pt x="363" y="396"/>
                  <a:pt x="374" y="404"/>
                </a:cubicBezTo>
                <a:cubicBezTo>
                  <a:pt x="386" y="411"/>
                  <a:pt x="386" y="419"/>
                  <a:pt x="391" y="428"/>
                </a:cubicBezTo>
                <a:cubicBezTo>
                  <a:pt x="396" y="437"/>
                  <a:pt x="399" y="452"/>
                  <a:pt x="407" y="458"/>
                </a:cubicBezTo>
                <a:cubicBezTo>
                  <a:pt x="415" y="464"/>
                  <a:pt x="428" y="461"/>
                  <a:pt x="440" y="464"/>
                </a:cubicBezTo>
                <a:cubicBezTo>
                  <a:pt x="451" y="467"/>
                  <a:pt x="466" y="466"/>
                  <a:pt x="479" y="473"/>
                </a:cubicBezTo>
                <a:cubicBezTo>
                  <a:pt x="492" y="481"/>
                  <a:pt x="511" y="502"/>
                  <a:pt x="521" y="509"/>
                </a:cubicBezTo>
                <a:cubicBezTo>
                  <a:pt x="531" y="517"/>
                  <a:pt x="527" y="509"/>
                  <a:pt x="537" y="515"/>
                </a:cubicBezTo>
                <a:cubicBezTo>
                  <a:pt x="547" y="521"/>
                  <a:pt x="568" y="541"/>
                  <a:pt x="576" y="548"/>
                </a:cubicBezTo>
                <a:cubicBezTo>
                  <a:pt x="584" y="556"/>
                  <a:pt x="580" y="559"/>
                  <a:pt x="586" y="560"/>
                </a:cubicBezTo>
                <a:cubicBezTo>
                  <a:pt x="593" y="562"/>
                  <a:pt x="606" y="562"/>
                  <a:pt x="612" y="557"/>
                </a:cubicBezTo>
                <a:cubicBezTo>
                  <a:pt x="618" y="552"/>
                  <a:pt x="607" y="536"/>
                  <a:pt x="623" y="531"/>
                </a:cubicBezTo>
                <a:cubicBezTo>
                  <a:pt x="639" y="526"/>
                  <a:pt x="684" y="533"/>
                  <a:pt x="710" y="527"/>
                </a:cubicBezTo>
                <a:cubicBezTo>
                  <a:pt x="736" y="521"/>
                  <a:pt x="764" y="514"/>
                  <a:pt x="778" y="494"/>
                </a:cubicBezTo>
                <a:cubicBezTo>
                  <a:pt x="809" y="478"/>
                  <a:pt x="785" y="429"/>
                  <a:pt x="798" y="410"/>
                </a:cubicBezTo>
                <a:lnTo>
                  <a:pt x="860" y="374"/>
                </a:lnTo>
                <a:cubicBezTo>
                  <a:pt x="874" y="351"/>
                  <a:pt x="871" y="297"/>
                  <a:pt x="882" y="274"/>
                </a:cubicBezTo>
                <a:cubicBezTo>
                  <a:pt x="892" y="253"/>
                  <a:pt x="925" y="253"/>
                  <a:pt x="928" y="241"/>
                </a:cubicBezTo>
                <a:cubicBezTo>
                  <a:pt x="918" y="217"/>
                  <a:pt x="895" y="187"/>
                  <a:pt x="895" y="187"/>
                </a:cubicBezTo>
                <a:lnTo>
                  <a:pt x="895" y="78"/>
                </a:lnTo>
                <a:lnTo>
                  <a:pt x="882" y="66"/>
                </a:lnTo>
                <a:lnTo>
                  <a:pt x="733" y="72"/>
                </a:lnTo>
                <a:lnTo>
                  <a:pt x="720" y="48"/>
                </a:lnTo>
                <a:cubicBezTo>
                  <a:pt x="707" y="44"/>
                  <a:pt x="705" y="51"/>
                  <a:pt x="654" y="45"/>
                </a:cubicBezTo>
                <a:cubicBezTo>
                  <a:pt x="604" y="39"/>
                  <a:pt x="480" y="21"/>
                  <a:pt x="420" y="15"/>
                </a:cubicBezTo>
                <a:cubicBezTo>
                  <a:pt x="360" y="9"/>
                  <a:pt x="324" y="9"/>
                  <a:pt x="290" y="6"/>
                </a:cubicBezTo>
                <a:lnTo>
                  <a:pt x="215" y="0"/>
                </a:lnTo>
                <a:cubicBezTo>
                  <a:pt x="200" y="6"/>
                  <a:pt x="218" y="35"/>
                  <a:pt x="202" y="42"/>
                </a:cubicBezTo>
                <a:cubicBezTo>
                  <a:pt x="190" y="54"/>
                  <a:pt x="134" y="38"/>
                  <a:pt x="114" y="45"/>
                </a:cubicBezTo>
                <a:cubicBezTo>
                  <a:pt x="94" y="53"/>
                  <a:pt x="94" y="78"/>
                  <a:pt x="88" y="90"/>
                </a:cubicBezTo>
                <a:close/>
              </a:path>
            </a:pathLst>
          </a:custGeom>
          <a:solidFill>
            <a:srgbClr val="02786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3" name="Text Box 102"/>
          <p:cNvSpPr txBox="1">
            <a:spLocks noChangeArrowheads="1"/>
          </p:cNvSpPr>
          <p:nvPr/>
        </p:nvSpPr>
        <p:spPr bwMode="auto">
          <a:xfrm>
            <a:off x="6913563" y="4625975"/>
            <a:ext cx="728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Дальнее</a:t>
            </a:r>
          </a:p>
        </p:txBody>
      </p:sp>
      <p:sp>
        <p:nvSpPr>
          <p:cNvPr id="18494" name="Oval 103"/>
          <p:cNvSpPr>
            <a:spLocks noChangeArrowheads="1"/>
          </p:cNvSpPr>
          <p:nvPr/>
        </p:nvSpPr>
        <p:spPr bwMode="auto">
          <a:xfrm>
            <a:off x="7489825" y="483870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95" name="Oval 104"/>
          <p:cNvSpPr>
            <a:spLocks noChangeArrowheads="1"/>
          </p:cNvSpPr>
          <p:nvPr/>
        </p:nvSpPr>
        <p:spPr bwMode="auto">
          <a:xfrm>
            <a:off x="7561263" y="476726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96" name="Text Box 105"/>
          <p:cNvSpPr txBox="1">
            <a:spLocks noChangeArrowheads="1"/>
          </p:cNvSpPr>
          <p:nvPr/>
        </p:nvSpPr>
        <p:spPr bwMode="auto">
          <a:xfrm>
            <a:off x="6769100" y="4767263"/>
            <a:ext cx="7953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Бударино</a:t>
            </a:r>
          </a:p>
        </p:txBody>
      </p:sp>
      <p:sp>
        <p:nvSpPr>
          <p:cNvPr id="18497" name="Text Box 106"/>
          <p:cNvSpPr txBox="1">
            <a:spLocks noChangeArrowheads="1"/>
          </p:cNvSpPr>
          <p:nvPr/>
        </p:nvSpPr>
        <p:spPr bwMode="auto">
          <a:xfrm>
            <a:off x="5545138" y="3543300"/>
            <a:ext cx="915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Михайловка</a:t>
            </a:r>
          </a:p>
        </p:txBody>
      </p:sp>
      <p:sp>
        <p:nvSpPr>
          <p:cNvPr id="18498" name="Freeform 107"/>
          <p:cNvSpPr>
            <a:spLocks/>
          </p:cNvSpPr>
          <p:nvPr/>
        </p:nvSpPr>
        <p:spPr bwMode="auto">
          <a:xfrm>
            <a:off x="8008938" y="5038725"/>
            <a:ext cx="566737" cy="492125"/>
          </a:xfrm>
          <a:custGeom>
            <a:avLst/>
            <a:gdLst>
              <a:gd name="T0" fmla="*/ 2147483647 w 247"/>
              <a:gd name="T1" fmla="*/ 0 h 231"/>
              <a:gd name="T2" fmla="*/ 0 w 247"/>
              <a:gd name="T3" fmla="*/ 2147483647 h 231"/>
              <a:gd name="T4" fmla="*/ 2147483647 w 247"/>
              <a:gd name="T5" fmla="*/ 2147483647 h 231"/>
              <a:gd name="T6" fmla="*/ 2147483647 w 247"/>
              <a:gd name="T7" fmla="*/ 2147483647 h 231"/>
              <a:gd name="T8" fmla="*/ 2147483647 w 247"/>
              <a:gd name="T9" fmla="*/ 2147483647 h 231"/>
              <a:gd name="T10" fmla="*/ 2147483647 w 247"/>
              <a:gd name="T11" fmla="*/ 2147483647 h 231"/>
              <a:gd name="T12" fmla="*/ 2147483647 w 247"/>
              <a:gd name="T13" fmla="*/ 2147483647 h 231"/>
              <a:gd name="T14" fmla="*/ 2147483647 w 247"/>
              <a:gd name="T15" fmla="*/ 2147483647 h 231"/>
              <a:gd name="T16" fmla="*/ 2147483647 w 247"/>
              <a:gd name="T17" fmla="*/ 2147483647 h 231"/>
              <a:gd name="T18" fmla="*/ 2147483647 w 247"/>
              <a:gd name="T19" fmla="*/ 2147483647 h 231"/>
              <a:gd name="T20" fmla="*/ 2147483647 w 247"/>
              <a:gd name="T21" fmla="*/ 2147483647 h 231"/>
              <a:gd name="T22" fmla="*/ 2147483647 w 247"/>
              <a:gd name="T23" fmla="*/ 2147483647 h 231"/>
              <a:gd name="T24" fmla="*/ 2147483647 w 247"/>
              <a:gd name="T25" fmla="*/ 0 h 2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7"/>
              <a:gd name="T40" fmla="*/ 0 h 231"/>
              <a:gd name="T41" fmla="*/ 247 w 247"/>
              <a:gd name="T42" fmla="*/ 231 h 2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7" h="231">
                <a:moveTo>
                  <a:pt x="1" y="0"/>
                </a:moveTo>
                <a:lnTo>
                  <a:pt x="0" y="24"/>
                </a:lnTo>
                <a:lnTo>
                  <a:pt x="30" y="105"/>
                </a:lnTo>
                <a:lnTo>
                  <a:pt x="48" y="193"/>
                </a:lnTo>
                <a:lnTo>
                  <a:pt x="70" y="193"/>
                </a:lnTo>
                <a:lnTo>
                  <a:pt x="78" y="187"/>
                </a:lnTo>
                <a:lnTo>
                  <a:pt x="94" y="189"/>
                </a:lnTo>
                <a:lnTo>
                  <a:pt x="102" y="193"/>
                </a:lnTo>
                <a:lnTo>
                  <a:pt x="193" y="231"/>
                </a:lnTo>
                <a:lnTo>
                  <a:pt x="247" y="160"/>
                </a:lnTo>
                <a:lnTo>
                  <a:pt x="222" y="111"/>
                </a:lnTo>
                <a:lnTo>
                  <a:pt x="213" y="57"/>
                </a:lnTo>
                <a:lnTo>
                  <a:pt x="1" y="0"/>
                </a:lnTo>
                <a:close/>
              </a:path>
            </a:pathLst>
          </a:custGeom>
          <a:solidFill>
            <a:srgbClr val="EBFC0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9" name="Text Box 108"/>
          <p:cNvSpPr txBox="1">
            <a:spLocks noChangeArrowheads="1"/>
          </p:cNvSpPr>
          <p:nvPr/>
        </p:nvSpPr>
        <p:spPr bwMode="auto">
          <a:xfrm>
            <a:off x="8353425" y="5127625"/>
            <a:ext cx="657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Вышка</a:t>
            </a:r>
          </a:p>
        </p:txBody>
      </p:sp>
      <p:sp>
        <p:nvSpPr>
          <p:cNvPr id="18500" name="Text Box 109"/>
          <p:cNvSpPr txBox="1">
            <a:spLocks noChangeArrowheads="1"/>
          </p:cNvSpPr>
          <p:nvPr/>
        </p:nvSpPr>
        <p:spPr bwMode="auto">
          <a:xfrm>
            <a:off x="8156575" y="4986338"/>
            <a:ext cx="628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Рынок</a:t>
            </a:r>
          </a:p>
        </p:txBody>
      </p:sp>
      <p:sp>
        <p:nvSpPr>
          <p:cNvPr id="18501" name="Oval 110"/>
          <p:cNvSpPr>
            <a:spLocks noChangeArrowheads="1"/>
          </p:cNvSpPr>
          <p:nvPr/>
        </p:nvSpPr>
        <p:spPr bwMode="auto">
          <a:xfrm>
            <a:off x="8137525" y="51276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502" name="Oval 111"/>
          <p:cNvSpPr>
            <a:spLocks noChangeArrowheads="1"/>
          </p:cNvSpPr>
          <p:nvPr/>
        </p:nvSpPr>
        <p:spPr bwMode="auto">
          <a:xfrm>
            <a:off x="8353425" y="52006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503" name="Freeform 112"/>
          <p:cNvSpPr>
            <a:spLocks/>
          </p:cNvSpPr>
          <p:nvPr/>
        </p:nvSpPr>
        <p:spPr bwMode="auto">
          <a:xfrm>
            <a:off x="3560763" y="3100388"/>
            <a:ext cx="2057400" cy="731837"/>
          </a:xfrm>
          <a:custGeom>
            <a:avLst/>
            <a:gdLst>
              <a:gd name="T0" fmla="*/ 2147483647 w 898"/>
              <a:gd name="T1" fmla="*/ 2147483647 h 343"/>
              <a:gd name="T2" fmla="*/ 0 w 898"/>
              <a:gd name="T3" fmla="*/ 2147483647 h 343"/>
              <a:gd name="T4" fmla="*/ 2147483647 w 898"/>
              <a:gd name="T5" fmla="*/ 2147483647 h 343"/>
              <a:gd name="T6" fmla="*/ 2147483647 w 898"/>
              <a:gd name="T7" fmla="*/ 2147483647 h 343"/>
              <a:gd name="T8" fmla="*/ 2147483647 w 898"/>
              <a:gd name="T9" fmla="*/ 2147483647 h 343"/>
              <a:gd name="T10" fmla="*/ 2147483647 w 898"/>
              <a:gd name="T11" fmla="*/ 2147483647 h 343"/>
              <a:gd name="T12" fmla="*/ 2147483647 w 898"/>
              <a:gd name="T13" fmla="*/ 2147483647 h 343"/>
              <a:gd name="T14" fmla="*/ 2147483647 w 898"/>
              <a:gd name="T15" fmla="*/ 2147483647 h 343"/>
              <a:gd name="T16" fmla="*/ 2147483647 w 898"/>
              <a:gd name="T17" fmla="*/ 2147483647 h 343"/>
              <a:gd name="T18" fmla="*/ 2147483647 w 898"/>
              <a:gd name="T19" fmla="*/ 2147483647 h 343"/>
              <a:gd name="T20" fmla="*/ 2147483647 w 898"/>
              <a:gd name="T21" fmla="*/ 2147483647 h 343"/>
              <a:gd name="T22" fmla="*/ 2147483647 w 898"/>
              <a:gd name="T23" fmla="*/ 2147483647 h 343"/>
              <a:gd name="T24" fmla="*/ 2147483647 w 898"/>
              <a:gd name="T25" fmla="*/ 2147483647 h 343"/>
              <a:gd name="T26" fmla="*/ 2147483647 w 898"/>
              <a:gd name="T27" fmla="*/ 2147483647 h 343"/>
              <a:gd name="T28" fmla="*/ 2147483647 w 898"/>
              <a:gd name="T29" fmla="*/ 2147483647 h 343"/>
              <a:gd name="T30" fmla="*/ 2147483647 w 898"/>
              <a:gd name="T31" fmla="*/ 2147483647 h 343"/>
              <a:gd name="T32" fmla="*/ 2147483647 w 898"/>
              <a:gd name="T33" fmla="*/ 0 h 343"/>
              <a:gd name="T34" fmla="*/ 2147483647 w 898"/>
              <a:gd name="T35" fmla="*/ 2147483647 h 3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98"/>
              <a:gd name="T55" fmla="*/ 0 h 343"/>
              <a:gd name="T56" fmla="*/ 898 w 898"/>
              <a:gd name="T57" fmla="*/ 343 h 34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98" h="343">
                <a:moveTo>
                  <a:pt x="409" y="142"/>
                </a:moveTo>
                <a:lnTo>
                  <a:pt x="0" y="33"/>
                </a:lnTo>
                <a:lnTo>
                  <a:pt x="37" y="285"/>
                </a:lnTo>
                <a:lnTo>
                  <a:pt x="360" y="340"/>
                </a:lnTo>
                <a:lnTo>
                  <a:pt x="387" y="246"/>
                </a:lnTo>
                <a:lnTo>
                  <a:pt x="414" y="261"/>
                </a:lnTo>
                <a:lnTo>
                  <a:pt x="555" y="316"/>
                </a:lnTo>
                <a:lnTo>
                  <a:pt x="643" y="330"/>
                </a:lnTo>
                <a:lnTo>
                  <a:pt x="747" y="342"/>
                </a:lnTo>
                <a:lnTo>
                  <a:pt x="876" y="343"/>
                </a:lnTo>
                <a:lnTo>
                  <a:pt x="898" y="276"/>
                </a:lnTo>
                <a:lnTo>
                  <a:pt x="864" y="270"/>
                </a:lnTo>
                <a:lnTo>
                  <a:pt x="840" y="253"/>
                </a:lnTo>
                <a:lnTo>
                  <a:pt x="819" y="223"/>
                </a:lnTo>
                <a:lnTo>
                  <a:pt x="792" y="201"/>
                </a:lnTo>
                <a:lnTo>
                  <a:pt x="742" y="99"/>
                </a:lnTo>
                <a:lnTo>
                  <a:pt x="433" y="0"/>
                </a:lnTo>
                <a:lnTo>
                  <a:pt x="409" y="142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04" name="Freeform 113"/>
          <p:cNvSpPr>
            <a:spLocks/>
          </p:cNvSpPr>
          <p:nvPr/>
        </p:nvSpPr>
        <p:spPr bwMode="auto">
          <a:xfrm>
            <a:off x="6080125" y="3154363"/>
            <a:ext cx="2125663" cy="1087437"/>
          </a:xfrm>
          <a:custGeom>
            <a:avLst/>
            <a:gdLst>
              <a:gd name="T0" fmla="*/ 2147483647 w 1511"/>
              <a:gd name="T1" fmla="*/ 2147483647 h 768"/>
              <a:gd name="T2" fmla="*/ 2147483647 w 1511"/>
              <a:gd name="T3" fmla="*/ 2147483647 h 768"/>
              <a:gd name="T4" fmla="*/ 2147483647 w 1511"/>
              <a:gd name="T5" fmla="*/ 2147483647 h 768"/>
              <a:gd name="T6" fmla="*/ 2147483647 w 1511"/>
              <a:gd name="T7" fmla="*/ 2147483647 h 768"/>
              <a:gd name="T8" fmla="*/ 2147483647 w 1511"/>
              <a:gd name="T9" fmla="*/ 2147483647 h 768"/>
              <a:gd name="T10" fmla="*/ 2147483647 w 1511"/>
              <a:gd name="T11" fmla="*/ 2147483647 h 768"/>
              <a:gd name="T12" fmla="*/ 2147483647 w 1511"/>
              <a:gd name="T13" fmla="*/ 2147483647 h 768"/>
              <a:gd name="T14" fmla="*/ 2147483647 w 1511"/>
              <a:gd name="T15" fmla="*/ 2147483647 h 768"/>
              <a:gd name="T16" fmla="*/ 2147483647 w 1511"/>
              <a:gd name="T17" fmla="*/ 2147483647 h 768"/>
              <a:gd name="T18" fmla="*/ 2147483647 w 1511"/>
              <a:gd name="T19" fmla="*/ 2147483647 h 768"/>
              <a:gd name="T20" fmla="*/ 2147483647 w 1511"/>
              <a:gd name="T21" fmla="*/ 2147483647 h 768"/>
              <a:gd name="T22" fmla="*/ 2147483647 w 1511"/>
              <a:gd name="T23" fmla="*/ 2147483647 h 768"/>
              <a:gd name="T24" fmla="*/ 2147483647 w 1511"/>
              <a:gd name="T25" fmla="*/ 2147483647 h 768"/>
              <a:gd name="T26" fmla="*/ 2147483647 w 1511"/>
              <a:gd name="T27" fmla="*/ 2147483647 h 768"/>
              <a:gd name="T28" fmla="*/ 2147483647 w 1511"/>
              <a:gd name="T29" fmla="*/ 2147483647 h 768"/>
              <a:gd name="T30" fmla="*/ 2147483647 w 1511"/>
              <a:gd name="T31" fmla="*/ 2147483647 h 768"/>
              <a:gd name="T32" fmla="*/ 2147483647 w 1511"/>
              <a:gd name="T33" fmla="*/ 2147483647 h 768"/>
              <a:gd name="T34" fmla="*/ 2147483647 w 1511"/>
              <a:gd name="T35" fmla="*/ 2147483647 h 768"/>
              <a:gd name="T36" fmla="*/ 2147483647 w 1511"/>
              <a:gd name="T37" fmla="*/ 2147483647 h 768"/>
              <a:gd name="T38" fmla="*/ 2147483647 w 1511"/>
              <a:gd name="T39" fmla="*/ 2147483647 h 768"/>
              <a:gd name="T40" fmla="*/ 2147483647 w 1511"/>
              <a:gd name="T41" fmla="*/ 2147483647 h 768"/>
              <a:gd name="T42" fmla="*/ 2147483647 w 1511"/>
              <a:gd name="T43" fmla="*/ 2147483647 h 768"/>
              <a:gd name="T44" fmla="*/ 2147483647 w 1511"/>
              <a:gd name="T45" fmla="*/ 2147483647 h 768"/>
              <a:gd name="T46" fmla="*/ 2147483647 w 1511"/>
              <a:gd name="T47" fmla="*/ 2147483647 h 768"/>
              <a:gd name="T48" fmla="*/ 2147483647 w 1511"/>
              <a:gd name="T49" fmla="*/ 2147483647 h 768"/>
              <a:gd name="T50" fmla="*/ 2147483647 w 1511"/>
              <a:gd name="T51" fmla="*/ 2147483647 h 768"/>
              <a:gd name="T52" fmla="*/ 2147483647 w 1511"/>
              <a:gd name="T53" fmla="*/ 2147483647 h 768"/>
              <a:gd name="T54" fmla="*/ 2147483647 w 1511"/>
              <a:gd name="T55" fmla="*/ 2147483647 h 768"/>
              <a:gd name="T56" fmla="*/ 2147483647 w 1511"/>
              <a:gd name="T57" fmla="*/ 2147483647 h 768"/>
              <a:gd name="T58" fmla="*/ 2147483647 w 1511"/>
              <a:gd name="T59" fmla="*/ 2147483647 h 768"/>
              <a:gd name="T60" fmla="*/ 2147483647 w 1511"/>
              <a:gd name="T61" fmla="*/ 2147483647 h 768"/>
              <a:gd name="T62" fmla="*/ 2147483647 w 1511"/>
              <a:gd name="T63" fmla="*/ 2147483647 h 768"/>
              <a:gd name="T64" fmla="*/ 2147483647 w 1511"/>
              <a:gd name="T65" fmla="*/ 2147483647 h 768"/>
              <a:gd name="T66" fmla="*/ 2147483647 w 1511"/>
              <a:gd name="T67" fmla="*/ 2147483647 h 7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11"/>
              <a:gd name="T103" fmla="*/ 0 h 768"/>
              <a:gd name="T104" fmla="*/ 1511 w 1511"/>
              <a:gd name="T105" fmla="*/ 768 h 7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11" h="768">
                <a:moveTo>
                  <a:pt x="519" y="42"/>
                </a:moveTo>
                <a:lnTo>
                  <a:pt x="532" y="66"/>
                </a:lnTo>
                <a:lnTo>
                  <a:pt x="546" y="205"/>
                </a:lnTo>
                <a:lnTo>
                  <a:pt x="653" y="208"/>
                </a:lnTo>
                <a:lnTo>
                  <a:pt x="800" y="214"/>
                </a:lnTo>
                <a:lnTo>
                  <a:pt x="793" y="232"/>
                </a:lnTo>
                <a:cubicBezTo>
                  <a:pt x="793" y="238"/>
                  <a:pt x="806" y="244"/>
                  <a:pt x="803" y="253"/>
                </a:cubicBezTo>
                <a:cubicBezTo>
                  <a:pt x="800" y="262"/>
                  <a:pt x="780" y="279"/>
                  <a:pt x="777" y="289"/>
                </a:cubicBezTo>
                <a:cubicBezTo>
                  <a:pt x="773" y="300"/>
                  <a:pt x="782" y="304"/>
                  <a:pt x="783" y="313"/>
                </a:cubicBezTo>
                <a:cubicBezTo>
                  <a:pt x="785" y="322"/>
                  <a:pt x="790" y="331"/>
                  <a:pt x="786" y="343"/>
                </a:cubicBezTo>
                <a:cubicBezTo>
                  <a:pt x="783" y="355"/>
                  <a:pt x="783" y="376"/>
                  <a:pt x="764" y="389"/>
                </a:cubicBezTo>
                <a:cubicBezTo>
                  <a:pt x="736" y="426"/>
                  <a:pt x="697" y="410"/>
                  <a:pt x="669" y="413"/>
                </a:cubicBezTo>
                <a:cubicBezTo>
                  <a:pt x="642" y="416"/>
                  <a:pt x="614" y="413"/>
                  <a:pt x="598" y="410"/>
                </a:cubicBezTo>
                <a:cubicBezTo>
                  <a:pt x="581" y="407"/>
                  <a:pt x="591" y="399"/>
                  <a:pt x="575" y="398"/>
                </a:cubicBezTo>
                <a:cubicBezTo>
                  <a:pt x="559" y="396"/>
                  <a:pt x="526" y="402"/>
                  <a:pt x="497" y="401"/>
                </a:cubicBezTo>
                <a:cubicBezTo>
                  <a:pt x="467" y="399"/>
                  <a:pt x="419" y="402"/>
                  <a:pt x="399" y="392"/>
                </a:cubicBezTo>
                <a:cubicBezTo>
                  <a:pt x="373" y="376"/>
                  <a:pt x="381" y="346"/>
                  <a:pt x="379" y="334"/>
                </a:cubicBezTo>
                <a:lnTo>
                  <a:pt x="376" y="313"/>
                </a:lnTo>
                <a:cubicBezTo>
                  <a:pt x="376" y="307"/>
                  <a:pt x="397" y="298"/>
                  <a:pt x="383" y="295"/>
                </a:cubicBezTo>
                <a:lnTo>
                  <a:pt x="285" y="292"/>
                </a:lnTo>
                <a:lnTo>
                  <a:pt x="168" y="358"/>
                </a:lnTo>
                <a:lnTo>
                  <a:pt x="57" y="358"/>
                </a:lnTo>
                <a:lnTo>
                  <a:pt x="21" y="428"/>
                </a:lnTo>
                <a:cubicBezTo>
                  <a:pt x="13" y="444"/>
                  <a:pt x="0" y="447"/>
                  <a:pt x="10" y="456"/>
                </a:cubicBezTo>
                <a:cubicBezTo>
                  <a:pt x="20" y="465"/>
                  <a:pt x="61" y="473"/>
                  <a:pt x="80" y="482"/>
                </a:cubicBezTo>
                <a:cubicBezTo>
                  <a:pt x="99" y="491"/>
                  <a:pt x="93" y="491"/>
                  <a:pt x="122" y="509"/>
                </a:cubicBezTo>
                <a:cubicBezTo>
                  <a:pt x="152" y="527"/>
                  <a:pt x="230" y="575"/>
                  <a:pt x="259" y="590"/>
                </a:cubicBezTo>
                <a:cubicBezTo>
                  <a:pt x="288" y="605"/>
                  <a:pt x="246" y="598"/>
                  <a:pt x="298" y="599"/>
                </a:cubicBezTo>
                <a:cubicBezTo>
                  <a:pt x="350" y="601"/>
                  <a:pt x="528" y="595"/>
                  <a:pt x="575" y="596"/>
                </a:cubicBezTo>
                <a:lnTo>
                  <a:pt x="585" y="608"/>
                </a:lnTo>
                <a:lnTo>
                  <a:pt x="585" y="635"/>
                </a:lnTo>
                <a:lnTo>
                  <a:pt x="598" y="666"/>
                </a:lnTo>
                <a:lnTo>
                  <a:pt x="617" y="684"/>
                </a:lnTo>
                <a:lnTo>
                  <a:pt x="617" y="708"/>
                </a:lnTo>
                <a:lnTo>
                  <a:pt x="640" y="705"/>
                </a:lnTo>
                <a:lnTo>
                  <a:pt x="646" y="723"/>
                </a:lnTo>
                <a:lnTo>
                  <a:pt x="673" y="741"/>
                </a:lnTo>
                <a:lnTo>
                  <a:pt x="695" y="744"/>
                </a:lnTo>
                <a:lnTo>
                  <a:pt x="702" y="753"/>
                </a:lnTo>
                <a:lnTo>
                  <a:pt x="744" y="750"/>
                </a:lnTo>
                <a:lnTo>
                  <a:pt x="751" y="759"/>
                </a:lnTo>
                <a:lnTo>
                  <a:pt x="891" y="759"/>
                </a:lnTo>
                <a:lnTo>
                  <a:pt x="907" y="768"/>
                </a:lnTo>
                <a:lnTo>
                  <a:pt x="936" y="768"/>
                </a:lnTo>
                <a:lnTo>
                  <a:pt x="940" y="578"/>
                </a:lnTo>
                <a:lnTo>
                  <a:pt x="868" y="572"/>
                </a:lnTo>
                <a:lnTo>
                  <a:pt x="783" y="542"/>
                </a:lnTo>
                <a:lnTo>
                  <a:pt x="813" y="491"/>
                </a:lnTo>
                <a:lnTo>
                  <a:pt x="845" y="455"/>
                </a:lnTo>
                <a:lnTo>
                  <a:pt x="900" y="398"/>
                </a:lnTo>
                <a:cubicBezTo>
                  <a:pt x="935" y="378"/>
                  <a:pt x="997" y="354"/>
                  <a:pt x="1045" y="337"/>
                </a:cubicBezTo>
                <a:cubicBezTo>
                  <a:pt x="1094" y="321"/>
                  <a:pt x="1150" y="309"/>
                  <a:pt x="1189" y="301"/>
                </a:cubicBezTo>
                <a:lnTo>
                  <a:pt x="1277" y="292"/>
                </a:lnTo>
                <a:lnTo>
                  <a:pt x="1391" y="283"/>
                </a:lnTo>
                <a:lnTo>
                  <a:pt x="1462" y="280"/>
                </a:lnTo>
                <a:lnTo>
                  <a:pt x="1508" y="274"/>
                </a:lnTo>
                <a:lnTo>
                  <a:pt x="1511" y="199"/>
                </a:lnTo>
                <a:lnTo>
                  <a:pt x="1498" y="178"/>
                </a:lnTo>
                <a:lnTo>
                  <a:pt x="1491" y="148"/>
                </a:lnTo>
                <a:cubicBezTo>
                  <a:pt x="1431" y="143"/>
                  <a:pt x="1218" y="158"/>
                  <a:pt x="1137" y="154"/>
                </a:cubicBezTo>
                <a:cubicBezTo>
                  <a:pt x="1055" y="149"/>
                  <a:pt x="1036" y="134"/>
                  <a:pt x="1000" y="123"/>
                </a:cubicBezTo>
                <a:cubicBezTo>
                  <a:pt x="964" y="113"/>
                  <a:pt x="949" y="102"/>
                  <a:pt x="918" y="90"/>
                </a:cubicBezTo>
                <a:cubicBezTo>
                  <a:pt x="887" y="78"/>
                  <a:pt x="840" y="62"/>
                  <a:pt x="811" y="54"/>
                </a:cubicBezTo>
                <a:lnTo>
                  <a:pt x="741" y="42"/>
                </a:lnTo>
                <a:lnTo>
                  <a:pt x="682" y="0"/>
                </a:lnTo>
                <a:lnTo>
                  <a:pt x="676" y="9"/>
                </a:lnTo>
                <a:cubicBezTo>
                  <a:pt x="664" y="12"/>
                  <a:pt x="629" y="12"/>
                  <a:pt x="611" y="18"/>
                </a:cubicBezTo>
                <a:cubicBezTo>
                  <a:pt x="593" y="24"/>
                  <a:pt x="583" y="41"/>
                  <a:pt x="568" y="45"/>
                </a:cubicBezTo>
                <a:lnTo>
                  <a:pt x="519" y="42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05" name="Text Box 114"/>
          <p:cNvSpPr txBox="1">
            <a:spLocks noChangeArrowheads="1"/>
          </p:cNvSpPr>
          <p:nvPr/>
        </p:nvSpPr>
        <p:spPr bwMode="auto">
          <a:xfrm>
            <a:off x="7561263" y="3400425"/>
            <a:ext cx="7794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Заречное</a:t>
            </a:r>
          </a:p>
        </p:txBody>
      </p:sp>
      <p:sp>
        <p:nvSpPr>
          <p:cNvPr id="18506" name="Oval 115"/>
          <p:cNvSpPr>
            <a:spLocks noChangeArrowheads="1"/>
          </p:cNvSpPr>
          <p:nvPr/>
        </p:nvSpPr>
        <p:spPr bwMode="auto">
          <a:xfrm>
            <a:off x="7561263" y="347186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507" name="Oval 116"/>
          <p:cNvSpPr>
            <a:spLocks noChangeArrowheads="1"/>
          </p:cNvSpPr>
          <p:nvPr/>
        </p:nvSpPr>
        <p:spPr bwMode="auto">
          <a:xfrm>
            <a:off x="7416800" y="36163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508" name="Text Box 117"/>
          <p:cNvSpPr txBox="1">
            <a:spLocks noChangeArrowheads="1"/>
          </p:cNvSpPr>
          <p:nvPr/>
        </p:nvSpPr>
        <p:spPr bwMode="auto">
          <a:xfrm>
            <a:off x="6410325" y="3687763"/>
            <a:ext cx="1135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Новогеоргиевск</a:t>
            </a:r>
          </a:p>
        </p:txBody>
      </p:sp>
      <p:sp>
        <p:nvSpPr>
          <p:cNvPr id="18509" name="Freeform 118"/>
          <p:cNvSpPr>
            <a:spLocks/>
          </p:cNvSpPr>
          <p:nvPr/>
        </p:nvSpPr>
        <p:spPr bwMode="auto">
          <a:xfrm>
            <a:off x="6480175" y="3209925"/>
            <a:ext cx="738188" cy="541338"/>
          </a:xfrm>
          <a:custGeom>
            <a:avLst/>
            <a:gdLst>
              <a:gd name="T0" fmla="*/ 2147483647 w 322"/>
              <a:gd name="T1" fmla="*/ 2147483647 h 254"/>
              <a:gd name="T2" fmla="*/ 0 w 322"/>
              <a:gd name="T3" fmla="*/ 2147483647 h 254"/>
              <a:gd name="T4" fmla="*/ 2147483647 w 322"/>
              <a:gd name="T5" fmla="*/ 2147483647 h 254"/>
              <a:gd name="T6" fmla="*/ 2147483647 w 322"/>
              <a:gd name="T7" fmla="*/ 2147483647 h 254"/>
              <a:gd name="T8" fmla="*/ 2147483647 w 322"/>
              <a:gd name="T9" fmla="*/ 2147483647 h 254"/>
              <a:gd name="T10" fmla="*/ 2147483647 w 322"/>
              <a:gd name="T11" fmla="*/ 2147483647 h 254"/>
              <a:gd name="T12" fmla="*/ 2147483647 w 322"/>
              <a:gd name="T13" fmla="*/ 2147483647 h 254"/>
              <a:gd name="T14" fmla="*/ 2147483647 w 322"/>
              <a:gd name="T15" fmla="*/ 2147483647 h 254"/>
              <a:gd name="T16" fmla="*/ 2147483647 w 322"/>
              <a:gd name="T17" fmla="*/ 2147483647 h 254"/>
              <a:gd name="T18" fmla="*/ 2147483647 w 322"/>
              <a:gd name="T19" fmla="*/ 2147483647 h 254"/>
              <a:gd name="T20" fmla="*/ 2147483647 w 322"/>
              <a:gd name="T21" fmla="*/ 2147483647 h 254"/>
              <a:gd name="T22" fmla="*/ 2147483647 w 322"/>
              <a:gd name="T23" fmla="*/ 2147483647 h 254"/>
              <a:gd name="T24" fmla="*/ 2147483647 w 322"/>
              <a:gd name="T25" fmla="*/ 2147483647 h 254"/>
              <a:gd name="T26" fmla="*/ 2147483647 w 322"/>
              <a:gd name="T27" fmla="*/ 2147483647 h 254"/>
              <a:gd name="T28" fmla="*/ 2147483647 w 322"/>
              <a:gd name="T29" fmla="*/ 2147483647 h 254"/>
              <a:gd name="T30" fmla="*/ 2147483647 w 322"/>
              <a:gd name="T31" fmla="*/ 2147483647 h 254"/>
              <a:gd name="T32" fmla="*/ 2147483647 w 322"/>
              <a:gd name="T33" fmla="*/ 2147483647 h 254"/>
              <a:gd name="T34" fmla="*/ 2147483647 w 322"/>
              <a:gd name="T35" fmla="*/ 2147483647 h 254"/>
              <a:gd name="T36" fmla="*/ 2147483647 w 322"/>
              <a:gd name="T37" fmla="*/ 2147483647 h 254"/>
              <a:gd name="T38" fmla="*/ 2147483647 w 322"/>
              <a:gd name="T39" fmla="*/ 2147483647 h 2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2"/>
              <a:gd name="T61" fmla="*/ 0 h 254"/>
              <a:gd name="T62" fmla="*/ 322 w 322"/>
              <a:gd name="T63" fmla="*/ 254 h 2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2" h="254">
                <a:moveTo>
                  <a:pt x="50" y="2"/>
                </a:moveTo>
                <a:lnTo>
                  <a:pt x="0" y="166"/>
                </a:lnTo>
                <a:lnTo>
                  <a:pt x="56" y="172"/>
                </a:lnTo>
                <a:cubicBezTo>
                  <a:pt x="66" y="177"/>
                  <a:pt x="55" y="187"/>
                  <a:pt x="58" y="198"/>
                </a:cubicBezTo>
                <a:cubicBezTo>
                  <a:pt x="61" y="209"/>
                  <a:pt x="56" y="229"/>
                  <a:pt x="76" y="236"/>
                </a:cubicBezTo>
                <a:cubicBezTo>
                  <a:pt x="94" y="240"/>
                  <a:pt x="142" y="238"/>
                  <a:pt x="180" y="238"/>
                </a:cubicBezTo>
                <a:cubicBezTo>
                  <a:pt x="200" y="240"/>
                  <a:pt x="179" y="245"/>
                  <a:pt x="198" y="246"/>
                </a:cubicBezTo>
                <a:cubicBezTo>
                  <a:pt x="204" y="242"/>
                  <a:pt x="280" y="254"/>
                  <a:pt x="292" y="246"/>
                </a:cubicBezTo>
                <a:cubicBezTo>
                  <a:pt x="310" y="242"/>
                  <a:pt x="302" y="233"/>
                  <a:pt x="304" y="222"/>
                </a:cubicBezTo>
                <a:cubicBezTo>
                  <a:pt x="306" y="211"/>
                  <a:pt x="307" y="192"/>
                  <a:pt x="306" y="182"/>
                </a:cubicBezTo>
                <a:cubicBezTo>
                  <a:pt x="305" y="172"/>
                  <a:pt x="298" y="170"/>
                  <a:pt x="300" y="164"/>
                </a:cubicBezTo>
                <a:cubicBezTo>
                  <a:pt x="302" y="158"/>
                  <a:pt x="314" y="149"/>
                  <a:pt x="316" y="144"/>
                </a:cubicBezTo>
                <a:cubicBezTo>
                  <a:pt x="318" y="139"/>
                  <a:pt x="315" y="136"/>
                  <a:pt x="314" y="132"/>
                </a:cubicBezTo>
                <a:cubicBezTo>
                  <a:pt x="313" y="128"/>
                  <a:pt x="322" y="123"/>
                  <a:pt x="308" y="120"/>
                </a:cubicBezTo>
                <a:cubicBezTo>
                  <a:pt x="294" y="117"/>
                  <a:pt x="256" y="118"/>
                  <a:pt x="232" y="116"/>
                </a:cubicBezTo>
                <a:cubicBezTo>
                  <a:pt x="208" y="114"/>
                  <a:pt x="174" y="113"/>
                  <a:pt x="162" y="110"/>
                </a:cubicBezTo>
                <a:cubicBezTo>
                  <a:pt x="150" y="107"/>
                  <a:pt x="159" y="105"/>
                  <a:pt x="158" y="100"/>
                </a:cubicBezTo>
                <a:cubicBezTo>
                  <a:pt x="157" y="95"/>
                  <a:pt x="159" y="96"/>
                  <a:pt x="156" y="80"/>
                </a:cubicBezTo>
                <a:cubicBezTo>
                  <a:pt x="153" y="64"/>
                  <a:pt x="158" y="17"/>
                  <a:pt x="140" y="4"/>
                </a:cubicBezTo>
                <a:cubicBezTo>
                  <a:pt x="128" y="0"/>
                  <a:pt x="69" y="2"/>
                  <a:pt x="50" y="2"/>
                </a:cubicBezTo>
                <a:close/>
              </a:path>
            </a:pathLst>
          </a:custGeom>
          <a:solidFill>
            <a:srgbClr val="81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0" name="Oval 119"/>
          <p:cNvSpPr>
            <a:spLocks noChangeArrowheads="1"/>
          </p:cNvSpPr>
          <p:nvPr/>
        </p:nvSpPr>
        <p:spPr bwMode="auto">
          <a:xfrm>
            <a:off x="6842125" y="347186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511" name="Text Box 120"/>
          <p:cNvSpPr txBox="1">
            <a:spLocks noChangeArrowheads="1"/>
          </p:cNvSpPr>
          <p:nvPr/>
        </p:nvSpPr>
        <p:spPr bwMode="auto">
          <a:xfrm>
            <a:off x="6769100" y="3255963"/>
            <a:ext cx="887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Проточное</a:t>
            </a:r>
          </a:p>
        </p:txBody>
      </p:sp>
      <p:sp>
        <p:nvSpPr>
          <p:cNvPr id="18512" name="Freeform 121"/>
          <p:cNvSpPr>
            <a:spLocks/>
          </p:cNvSpPr>
          <p:nvPr/>
        </p:nvSpPr>
        <p:spPr bwMode="auto">
          <a:xfrm>
            <a:off x="3781425" y="2617788"/>
            <a:ext cx="1871663" cy="958850"/>
          </a:xfrm>
          <a:custGeom>
            <a:avLst/>
            <a:gdLst>
              <a:gd name="T0" fmla="*/ 2147483647 w 817"/>
              <a:gd name="T1" fmla="*/ 2147483647 h 450"/>
              <a:gd name="T2" fmla="*/ 2147483647 w 817"/>
              <a:gd name="T3" fmla="*/ 2147483647 h 450"/>
              <a:gd name="T4" fmla="*/ 2147483647 w 817"/>
              <a:gd name="T5" fmla="*/ 2147483647 h 450"/>
              <a:gd name="T6" fmla="*/ 2147483647 w 817"/>
              <a:gd name="T7" fmla="*/ 2147483647 h 450"/>
              <a:gd name="T8" fmla="*/ 2147483647 w 817"/>
              <a:gd name="T9" fmla="*/ 2147483647 h 450"/>
              <a:gd name="T10" fmla="*/ 2147483647 w 817"/>
              <a:gd name="T11" fmla="*/ 2147483647 h 450"/>
              <a:gd name="T12" fmla="*/ 2147483647 w 817"/>
              <a:gd name="T13" fmla="*/ 2147483647 h 450"/>
              <a:gd name="T14" fmla="*/ 2147483647 w 817"/>
              <a:gd name="T15" fmla="*/ 2147483647 h 450"/>
              <a:gd name="T16" fmla="*/ 2147483647 w 817"/>
              <a:gd name="T17" fmla="*/ 0 h 450"/>
              <a:gd name="T18" fmla="*/ 2147483647 w 817"/>
              <a:gd name="T19" fmla="*/ 2147483647 h 450"/>
              <a:gd name="T20" fmla="*/ 2147483647 w 817"/>
              <a:gd name="T21" fmla="*/ 2147483647 h 450"/>
              <a:gd name="T22" fmla="*/ 2147483647 w 817"/>
              <a:gd name="T23" fmla="*/ 2147483647 h 450"/>
              <a:gd name="T24" fmla="*/ 2147483647 w 817"/>
              <a:gd name="T25" fmla="*/ 2147483647 h 450"/>
              <a:gd name="T26" fmla="*/ 2147483647 w 817"/>
              <a:gd name="T27" fmla="*/ 2147483647 h 450"/>
              <a:gd name="T28" fmla="*/ 2147483647 w 817"/>
              <a:gd name="T29" fmla="*/ 2147483647 h 450"/>
              <a:gd name="T30" fmla="*/ 2147483647 w 817"/>
              <a:gd name="T31" fmla="*/ 2147483647 h 450"/>
              <a:gd name="T32" fmla="*/ 2147483647 w 817"/>
              <a:gd name="T33" fmla="*/ 2147483647 h 450"/>
              <a:gd name="T34" fmla="*/ 2147483647 w 817"/>
              <a:gd name="T35" fmla="*/ 2147483647 h 450"/>
              <a:gd name="T36" fmla="*/ 2147483647 w 817"/>
              <a:gd name="T37" fmla="*/ 2147483647 h 450"/>
              <a:gd name="T38" fmla="*/ 2147483647 w 817"/>
              <a:gd name="T39" fmla="*/ 2147483647 h 450"/>
              <a:gd name="T40" fmla="*/ 2147483647 w 817"/>
              <a:gd name="T41" fmla="*/ 2147483647 h 450"/>
              <a:gd name="T42" fmla="*/ 2147483647 w 817"/>
              <a:gd name="T43" fmla="*/ 2147483647 h 450"/>
              <a:gd name="T44" fmla="*/ 0 w 817"/>
              <a:gd name="T45" fmla="*/ 2147483647 h 450"/>
              <a:gd name="T46" fmla="*/ 2147483647 w 817"/>
              <a:gd name="T47" fmla="*/ 2147483647 h 450"/>
              <a:gd name="T48" fmla="*/ 2147483647 w 817"/>
              <a:gd name="T49" fmla="*/ 2147483647 h 4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17"/>
              <a:gd name="T76" fmla="*/ 0 h 450"/>
              <a:gd name="T77" fmla="*/ 817 w 817"/>
              <a:gd name="T78" fmla="*/ 450 h 4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17" h="450">
                <a:moveTo>
                  <a:pt x="105" y="123"/>
                </a:moveTo>
                <a:lnTo>
                  <a:pt x="334" y="159"/>
                </a:lnTo>
                <a:lnTo>
                  <a:pt x="423" y="165"/>
                </a:lnTo>
                <a:lnTo>
                  <a:pt x="486" y="153"/>
                </a:lnTo>
                <a:lnTo>
                  <a:pt x="525" y="140"/>
                </a:lnTo>
                <a:lnTo>
                  <a:pt x="567" y="120"/>
                </a:lnTo>
                <a:lnTo>
                  <a:pt x="594" y="102"/>
                </a:lnTo>
                <a:lnTo>
                  <a:pt x="619" y="54"/>
                </a:lnTo>
                <a:lnTo>
                  <a:pt x="621" y="0"/>
                </a:lnTo>
                <a:lnTo>
                  <a:pt x="691" y="27"/>
                </a:lnTo>
                <a:lnTo>
                  <a:pt x="757" y="39"/>
                </a:lnTo>
                <a:lnTo>
                  <a:pt x="756" y="113"/>
                </a:lnTo>
                <a:lnTo>
                  <a:pt x="763" y="135"/>
                </a:lnTo>
                <a:lnTo>
                  <a:pt x="792" y="173"/>
                </a:lnTo>
                <a:lnTo>
                  <a:pt x="817" y="207"/>
                </a:lnTo>
                <a:lnTo>
                  <a:pt x="804" y="210"/>
                </a:lnTo>
                <a:lnTo>
                  <a:pt x="721" y="450"/>
                </a:lnTo>
                <a:lnTo>
                  <a:pt x="697" y="425"/>
                </a:lnTo>
                <a:lnTo>
                  <a:pt x="678" y="387"/>
                </a:lnTo>
                <a:lnTo>
                  <a:pt x="645" y="326"/>
                </a:lnTo>
                <a:lnTo>
                  <a:pt x="336" y="228"/>
                </a:lnTo>
                <a:lnTo>
                  <a:pt x="313" y="366"/>
                </a:lnTo>
                <a:lnTo>
                  <a:pt x="0" y="285"/>
                </a:lnTo>
                <a:lnTo>
                  <a:pt x="1" y="269"/>
                </a:lnTo>
                <a:lnTo>
                  <a:pt x="105" y="123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3" name="Freeform 122"/>
          <p:cNvSpPr>
            <a:spLocks/>
          </p:cNvSpPr>
          <p:nvPr/>
        </p:nvSpPr>
        <p:spPr bwMode="auto">
          <a:xfrm>
            <a:off x="5573713" y="3149600"/>
            <a:ext cx="1016000" cy="687388"/>
          </a:xfrm>
          <a:custGeom>
            <a:avLst/>
            <a:gdLst>
              <a:gd name="T0" fmla="*/ 0 w 443"/>
              <a:gd name="T1" fmla="*/ 2147483647 h 322"/>
              <a:gd name="T2" fmla="*/ 2147483647 w 443"/>
              <a:gd name="T3" fmla="*/ 2147483647 h 322"/>
              <a:gd name="T4" fmla="*/ 2147483647 w 443"/>
              <a:gd name="T5" fmla="*/ 2147483647 h 322"/>
              <a:gd name="T6" fmla="*/ 2147483647 w 443"/>
              <a:gd name="T7" fmla="*/ 2147483647 h 322"/>
              <a:gd name="T8" fmla="*/ 2147483647 w 443"/>
              <a:gd name="T9" fmla="*/ 2147483647 h 322"/>
              <a:gd name="T10" fmla="*/ 2147483647 w 443"/>
              <a:gd name="T11" fmla="*/ 2147483647 h 322"/>
              <a:gd name="T12" fmla="*/ 2147483647 w 443"/>
              <a:gd name="T13" fmla="*/ 2147483647 h 322"/>
              <a:gd name="T14" fmla="*/ 2147483647 w 443"/>
              <a:gd name="T15" fmla="*/ 2147483647 h 322"/>
              <a:gd name="T16" fmla="*/ 2147483647 w 443"/>
              <a:gd name="T17" fmla="*/ 0 h 322"/>
              <a:gd name="T18" fmla="*/ 2147483647 w 443"/>
              <a:gd name="T19" fmla="*/ 2147483647 h 322"/>
              <a:gd name="T20" fmla="*/ 2147483647 w 443"/>
              <a:gd name="T21" fmla="*/ 2147483647 h 322"/>
              <a:gd name="T22" fmla="*/ 0 w 443"/>
              <a:gd name="T23" fmla="*/ 2147483647 h 3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3"/>
              <a:gd name="T37" fmla="*/ 0 h 322"/>
              <a:gd name="T38" fmla="*/ 443 w 443"/>
              <a:gd name="T39" fmla="*/ 322 h 3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3" h="322">
                <a:moveTo>
                  <a:pt x="0" y="322"/>
                </a:moveTo>
                <a:lnTo>
                  <a:pt x="107" y="314"/>
                </a:lnTo>
                <a:lnTo>
                  <a:pt x="220" y="305"/>
                </a:lnTo>
                <a:lnTo>
                  <a:pt x="253" y="237"/>
                </a:lnTo>
                <a:lnTo>
                  <a:pt x="322" y="239"/>
                </a:lnTo>
                <a:lnTo>
                  <a:pt x="397" y="191"/>
                </a:lnTo>
                <a:lnTo>
                  <a:pt x="443" y="29"/>
                </a:lnTo>
                <a:lnTo>
                  <a:pt x="283" y="11"/>
                </a:lnTo>
                <a:lnTo>
                  <a:pt x="116" y="0"/>
                </a:lnTo>
                <a:lnTo>
                  <a:pt x="115" y="14"/>
                </a:lnTo>
                <a:lnTo>
                  <a:pt x="21" y="254"/>
                </a:lnTo>
                <a:lnTo>
                  <a:pt x="0" y="322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4" name="Oval 123"/>
          <p:cNvSpPr>
            <a:spLocks noChangeArrowheads="1"/>
          </p:cNvSpPr>
          <p:nvPr/>
        </p:nvSpPr>
        <p:spPr bwMode="auto">
          <a:xfrm>
            <a:off x="5905500" y="34004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515" name="Text Box 124"/>
          <p:cNvSpPr txBox="1">
            <a:spLocks noChangeArrowheads="1"/>
          </p:cNvSpPr>
          <p:nvPr/>
        </p:nvSpPr>
        <p:spPr bwMode="auto">
          <a:xfrm>
            <a:off x="5545138" y="3543300"/>
            <a:ext cx="915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Михайловка</a:t>
            </a:r>
          </a:p>
        </p:txBody>
      </p:sp>
      <p:sp>
        <p:nvSpPr>
          <p:cNvPr id="18516" name="Freeform 125"/>
          <p:cNvSpPr>
            <a:spLocks/>
          </p:cNvSpPr>
          <p:nvPr/>
        </p:nvSpPr>
        <p:spPr bwMode="auto">
          <a:xfrm>
            <a:off x="5437188" y="3055938"/>
            <a:ext cx="395287" cy="633412"/>
          </a:xfrm>
          <a:custGeom>
            <a:avLst/>
            <a:gdLst>
              <a:gd name="T0" fmla="*/ 2147483647 w 172"/>
              <a:gd name="T1" fmla="*/ 2147483647 h 297"/>
              <a:gd name="T2" fmla="*/ 0 w 172"/>
              <a:gd name="T3" fmla="*/ 2147483647 h 297"/>
              <a:gd name="T4" fmla="*/ 2147483647 w 172"/>
              <a:gd name="T5" fmla="*/ 2147483647 h 297"/>
              <a:gd name="T6" fmla="*/ 2147483647 w 172"/>
              <a:gd name="T7" fmla="*/ 2147483647 h 297"/>
              <a:gd name="T8" fmla="*/ 2147483647 w 172"/>
              <a:gd name="T9" fmla="*/ 2147483647 h 297"/>
              <a:gd name="T10" fmla="*/ 2147483647 w 172"/>
              <a:gd name="T11" fmla="*/ 2147483647 h 297"/>
              <a:gd name="T12" fmla="*/ 2147483647 w 172"/>
              <a:gd name="T13" fmla="*/ 2147483647 h 297"/>
              <a:gd name="T14" fmla="*/ 2147483647 w 172"/>
              <a:gd name="T15" fmla="*/ 2147483647 h 297"/>
              <a:gd name="T16" fmla="*/ 2147483647 w 172"/>
              <a:gd name="T17" fmla="*/ 2147483647 h 297"/>
              <a:gd name="T18" fmla="*/ 2147483647 w 172"/>
              <a:gd name="T19" fmla="*/ 2147483647 h 297"/>
              <a:gd name="T20" fmla="*/ 2147483647 w 172"/>
              <a:gd name="T21" fmla="*/ 2147483647 h 297"/>
              <a:gd name="T22" fmla="*/ 2147483647 w 172"/>
              <a:gd name="T23" fmla="*/ 2147483647 h 297"/>
              <a:gd name="T24" fmla="*/ 2147483647 w 172"/>
              <a:gd name="T25" fmla="*/ 2147483647 h 297"/>
              <a:gd name="T26" fmla="*/ 2147483647 w 172"/>
              <a:gd name="T27" fmla="*/ 0 h 297"/>
              <a:gd name="T28" fmla="*/ 2147483647 w 172"/>
              <a:gd name="T29" fmla="*/ 2147483647 h 29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2"/>
              <a:gd name="T46" fmla="*/ 0 h 297"/>
              <a:gd name="T47" fmla="*/ 172 w 172"/>
              <a:gd name="T48" fmla="*/ 297 h 29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2" h="297">
                <a:moveTo>
                  <a:pt x="82" y="6"/>
                </a:moveTo>
                <a:lnTo>
                  <a:pt x="0" y="243"/>
                </a:lnTo>
                <a:lnTo>
                  <a:pt x="22" y="273"/>
                </a:lnTo>
                <a:lnTo>
                  <a:pt x="43" y="288"/>
                </a:lnTo>
                <a:lnTo>
                  <a:pt x="81" y="297"/>
                </a:lnTo>
                <a:lnTo>
                  <a:pt x="172" y="61"/>
                </a:lnTo>
                <a:lnTo>
                  <a:pt x="171" y="46"/>
                </a:lnTo>
                <a:lnTo>
                  <a:pt x="157" y="43"/>
                </a:lnTo>
                <a:lnTo>
                  <a:pt x="147" y="31"/>
                </a:lnTo>
                <a:lnTo>
                  <a:pt x="138" y="34"/>
                </a:lnTo>
                <a:lnTo>
                  <a:pt x="132" y="22"/>
                </a:lnTo>
                <a:lnTo>
                  <a:pt x="120" y="24"/>
                </a:lnTo>
                <a:lnTo>
                  <a:pt x="112" y="13"/>
                </a:lnTo>
                <a:lnTo>
                  <a:pt x="105" y="0"/>
                </a:lnTo>
                <a:lnTo>
                  <a:pt x="82" y="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17" name="Oval 126"/>
          <p:cNvSpPr>
            <a:spLocks noChangeArrowheads="1"/>
          </p:cNvSpPr>
          <p:nvPr/>
        </p:nvSpPr>
        <p:spPr bwMode="auto">
          <a:xfrm>
            <a:off x="5618163" y="34004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518" name="Text Box 127"/>
          <p:cNvSpPr txBox="1">
            <a:spLocks noChangeArrowheads="1"/>
          </p:cNvSpPr>
          <p:nvPr/>
        </p:nvSpPr>
        <p:spPr bwMode="auto">
          <a:xfrm>
            <a:off x="5618163" y="31845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i="1" u="sng">
                <a:latin typeface="Constantia" pitchFamily="18" charset="0"/>
              </a:rPr>
              <a:t>с. Зензели</a:t>
            </a:r>
          </a:p>
        </p:txBody>
      </p:sp>
      <p:sp>
        <p:nvSpPr>
          <p:cNvPr id="18519" name="Text Box 91"/>
          <p:cNvSpPr txBox="1">
            <a:spLocks noChangeArrowheads="1"/>
          </p:cNvSpPr>
          <p:nvPr/>
        </p:nvSpPr>
        <p:spPr bwMode="auto">
          <a:xfrm>
            <a:off x="6429375" y="4398963"/>
            <a:ext cx="855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i="1" u="sng">
                <a:latin typeface="Constantia" pitchFamily="18" charset="0"/>
              </a:rPr>
              <a:t>Р.п. Лиман</a:t>
            </a:r>
          </a:p>
        </p:txBody>
      </p:sp>
      <p:sp>
        <p:nvSpPr>
          <p:cNvPr id="18520" name="Oval 89"/>
          <p:cNvSpPr>
            <a:spLocks noChangeArrowheads="1"/>
          </p:cNvSpPr>
          <p:nvPr/>
        </p:nvSpPr>
        <p:spPr bwMode="auto">
          <a:xfrm>
            <a:off x="7358063" y="421481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521" name="Text Box 90"/>
          <p:cNvSpPr txBox="1">
            <a:spLocks noChangeArrowheads="1"/>
          </p:cNvSpPr>
          <p:nvPr/>
        </p:nvSpPr>
        <p:spPr bwMode="auto">
          <a:xfrm>
            <a:off x="6643688" y="4071938"/>
            <a:ext cx="7826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>
                <a:latin typeface="Constantia" pitchFamily="18" charset="0"/>
              </a:rPr>
              <a:t>с. Песчаное</a:t>
            </a:r>
          </a:p>
        </p:txBody>
      </p:sp>
      <p:sp>
        <p:nvSpPr>
          <p:cNvPr id="18522" name="TextBox 121"/>
          <p:cNvSpPr txBox="1">
            <a:spLocks noChangeArrowheads="1"/>
          </p:cNvSpPr>
          <p:nvPr/>
        </p:nvSpPr>
        <p:spPr bwMode="auto">
          <a:xfrm>
            <a:off x="0" y="1285875"/>
            <a:ext cx="4572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Площадь равна 523,8 тыс. га, в том числе « Чёрные земли» с площадью 161,2 тыс. га, с заказником «Степной» площадью 87 тыс. га, который был образован в 2000г. Территориально он разделён на 16 муниципальных образований. Имеет 27 сёл и один посёлок городского типа – Лиман. Проживает около 33 тыс. человек, в том числе в Лимане 10 тысяч.</a:t>
            </a:r>
          </a:p>
        </p:txBody>
      </p:sp>
      <p:sp>
        <p:nvSpPr>
          <p:cNvPr id="18523" name="TextBox 122"/>
          <p:cNvSpPr txBox="1">
            <a:spLocks noChangeArrowheads="1"/>
          </p:cNvSpPr>
          <p:nvPr/>
        </p:nvSpPr>
        <p:spPr bwMode="auto">
          <a:xfrm>
            <a:off x="285750" y="0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А теперь особенно внимательно смотрите в окна. Мы выезжаем на территорию Лиманского района. Он был образован как административная единица в 1843 году.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1403</Words>
  <Application>Microsoft Office PowerPoint</Application>
  <PresentationFormat>Экран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«Приезжайте  в гости к нам!»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«Приезжайте  в гости к нам!»</dc:title>
  <dc:creator>11</dc:creator>
  <cp:lastModifiedBy>11</cp:lastModifiedBy>
  <cp:revision>11</cp:revision>
  <dcterms:created xsi:type="dcterms:W3CDTF">2012-05-15T12:26:05Z</dcterms:created>
  <dcterms:modified xsi:type="dcterms:W3CDTF">2012-05-15T17:38:49Z</dcterms:modified>
</cp:coreProperties>
</file>