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9" r:id="rId4"/>
    <p:sldId id="265" r:id="rId5"/>
    <p:sldId id="270" r:id="rId6"/>
    <p:sldId id="268" r:id="rId7"/>
    <p:sldId id="266" r:id="rId8"/>
    <p:sldId id="267" r:id="rId9"/>
    <p:sldId id="263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C2F733-5455-4E21-9970-8EB18AA3348D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00C807-9166-4EC9-9EC5-05A9FF5588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Мое село - </a:t>
            </a:r>
            <a:r>
              <a:rPr lang="ru-RU" dirty="0" err="1" smtClean="0"/>
              <a:t>Сюльдюкар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72008"/>
            <a:ext cx="7854696" cy="1857388"/>
          </a:xfrm>
        </p:spPr>
        <p:txBody>
          <a:bodyPr/>
          <a:lstStyle/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Сельская врачебная амбулатория</a:t>
            </a:r>
            <a:endParaRPr lang="ru-RU" dirty="0"/>
          </a:p>
        </p:txBody>
      </p:sp>
      <p:pic>
        <p:nvPicPr>
          <p:cNvPr id="9218" name="Picture 2" descr="G:\DCIM\101MSDCF\DSC001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«</a:t>
            </a:r>
            <a:r>
              <a:rPr lang="ru-RU" dirty="0" err="1" smtClean="0"/>
              <a:t>Кыыс</a:t>
            </a:r>
            <a:r>
              <a:rPr lang="ru-RU" dirty="0" smtClean="0"/>
              <a:t> </a:t>
            </a:r>
            <a:r>
              <a:rPr lang="ru-RU" dirty="0" err="1" smtClean="0"/>
              <a:t>Кыталык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2" name="Picture 2" descr="F: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572295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Памятник, посвященный дню Великой Победы</a:t>
            </a:r>
            <a:endParaRPr lang="ru-RU" dirty="0"/>
          </a:p>
        </p:txBody>
      </p:sp>
      <p:pic>
        <p:nvPicPr>
          <p:cNvPr id="11266" name="Picture 2" descr="F: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2336" y="1935163"/>
            <a:ext cx="617932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571480"/>
            <a:ext cx="2571768" cy="5643602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Наше село </a:t>
            </a:r>
            <a:r>
              <a:rPr lang="ru-RU" sz="2000" dirty="0" err="1" smtClean="0"/>
              <a:t>Сюльдюкар</a:t>
            </a:r>
            <a:r>
              <a:rPr lang="ru-RU" sz="2000" dirty="0" smtClean="0"/>
              <a:t> является единственным местом компактного проживания малочисленных народов Севера (эвенков) в </a:t>
            </a:r>
            <a:r>
              <a:rPr lang="ru-RU" sz="2000" dirty="0" err="1" smtClean="0"/>
              <a:t>Мирнинском</a:t>
            </a:r>
            <a:r>
              <a:rPr lang="ru-RU" sz="2000" dirty="0" smtClean="0"/>
              <a:t> районе РС(Я). Село </a:t>
            </a:r>
            <a:r>
              <a:rPr lang="ru-RU" sz="2000" dirty="0" err="1" smtClean="0"/>
              <a:t>Сюльдюкар</a:t>
            </a:r>
            <a:r>
              <a:rPr lang="ru-RU" sz="2000" dirty="0" smtClean="0"/>
              <a:t> образовано в 1956 г и расположено среди сопок на берегу реки Вилюя.</a:t>
            </a:r>
          </a:p>
          <a:p>
            <a:endParaRPr lang="ru-RU" dirty="0"/>
          </a:p>
        </p:txBody>
      </p:sp>
      <p:pic>
        <p:nvPicPr>
          <p:cNvPr id="2051" name="Picture 3" descr="F:\IMGP02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000108"/>
            <a:ext cx="532924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4400" dirty="0" smtClean="0"/>
              <a:t>МКОУ СОШ-ЭКЦ №10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000240"/>
            <a:ext cx="2743200" cy="424816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Наша школа одна из старейших в </a:t>
            </a:r>
            <a:r>
              <a:rPr lang="ru-RU" sz="2000" dirty="0" err="1" smtClean="0"/>
              <a:t>Мирнинском</a:t>
            </a:r>
            <a:r>
              <a:rPr lang="ru-RU" sz="2000" dirty="0" smtClean="0"/>
              <a:t> районе она была открыта в 1928 году в местечке </a:t>
            </a:r>
            <a:r>
              <a:rPr lang="ru-RU" sz="2000" dirty="0" err="1" smtClean="0"/>
              <a:t>Олом</a:t>
            </a:r>
            <a:r>
              <a:rPr lang="ru-RU" sz="2000" dirty="0" smtClean="0"/>
              <a:t>, в доме купца </a:t>
            </a:r>
            <a:r>
              <a:rPr lang="ru-RU" sz="2000" dirty="0" err="1" smtClean="0"/>
              <a:t>Саввинова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 целью возрождения национальных традиций, привития  любви к родному языку, культуре, местная школа была преобразована в школу – </a:t>
            </a:r>
            <a:r>
              <a:rPr lang="ru-RU" sz="2000" dirty="0" err="1" smtClean="0"/>
              <a:t>этноцентр</a:t>
            </a:r>
            <a:r>
              <a:rPr lang="ru-RU" sz="2000" dirty="0" smtClean="0"/>
              <a:t> эвенкийской культуры. Директор школы – </a:t>
            </a:r>
            <a:r>
              <a:rPr lang="ru-RU" sz="2000" dirty="0" err="1" smtClean="0"/>
              <a:t>Крылыков</a:t>
            </a:r>
            <a:r>
              <a:rPr lang="ru-RU" sz="2000" dirty="0" smtClean="0"/>
              <a:t> М.Т.</a:t>
            </a:r>
            <a:endParaRPr lang="ru-RU" sz="2000" dirty="0"/>
          </a:p>
        </p:txBody>
      </p:sp>
      <p:pic>
        <p:nvPicPr>
          <p:cNvPr id="6146" name="Picture 2" descr="G:\DCIM\101MSDCF\DSC001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85992"/>
            <a:ext cx="5214974" cy="33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914384"/>
          </a:xfrm>
        </p:spPr>
        <p:txBody>
          <a:bodyPr/>
          <a:lstStyle/>
          <a:p>
            <a:pPr algn="ctr"/>
            <a:r>
              <a:rPr lang="ru-RU" sz="4000" dirty="0" err="1" smtClean="0"/>
              <a:t>Этномузей</a:t>
            </a:r>
            <a:r>
              <a:rPr lang="ru-RU" sz="4000" dirty="0" smtClean="0"/>
              <a:t> «</a:t>
            </a:r>
            <a:r>
              <a:rPr lang="ru-RU" sz="4000" dirty="0" err="1" smtClean="0"/>
              <a:t>Садын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714488"/>
            <a:ext cx="2743200" cy="4533912"/>
          </a:xfrm>
        </p:spPr>
        <p:txBody>
          <a:bodyPr>
            <a:noAutofit/>
          </a:bodyPr>
          <a:lstStyle/>
          <a:p>
            <a:r>
              <a:rPr lang="ru-RU" sz="2000" dirty="0" smtClean="0"/>
              <a:t>Целью работы музея является знакомство детей с историко-культурными и духовно-нравственными традициями наших предков. Создатель </a:t>
            </a:r>
            <a:r>
              <a:rPr lang="ru-RU" sz="2000" dirty="0" err="1" smtClean="0"/>
              <a:t>этномузея</a:t>
            </a:r>
            <a:r>
              <a:rPr lang="ru-RU" sz="2000" dirty="0" smtClean="0"/>
              <a:t> «</a:t>
            </a:r>
            <a:r>
              <a:rPr lang="ru-RU" sz="2000" dirty="0" err="1" smtClean="0"/>
              <a:t>Садын</a:t>
            </a:r>
            <a:r>
              <a:rPr lang="ru-RU" sz="2000" dirty="0" smtClean="0"/>
              <a:t>»-Игнатьева. Е.П. – учитель высшей категории русского языка и литературы, отличник народного просвещения РФ.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57364"/>
            <a:ext cx="45720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4800" dirty="0" smtClean="0"/>
              <a:t>Детский сад «Колобок»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2000240"/>
            <a:ext cx="2743200" cy="4248160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Детский сад «Колобок» был открыт в 1970 году. Заведующей является Спиридонова В.Н. Воспитателями :  Иванова Т.А и Егорова Л.Е – педагоги с большим опытом работы. Иванову М.П за ее душевную теплоту дети называют «Тетя Маша». Каждый день дети ощущают заботу помощников воспитателей которые считают своим долгом честно, добросовестно, своими руками создавать уют и тепло в детсаде.</a:t>
            </a:r>
          </a:p>
          <a:p>
            <a:endParaRPr lang="ru-RU" dirty="0"/>
          </a:p>
        </p:txBody>
      </p:sp>
      <p:pic>
        <p:nvPicPr>
          <p:cNvPr id="7170" name="Picture 2" descr="G:\DCIM\101MSDCF\DSC001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14555"/>
            <a:ext cx="5186370" cy="334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15290" cy="985822"/>
          </a:xfrm>
        </p:spPr>
        <p:txBody>
          <a:bodyPr/>
          <a:lstStyle/>
          <a:p>
            <a:pPr algn="ctr"/>
            <a:r>
              <a:rPr lang="ru-RU" sz="4800" dirty="0" smtClean="0"/>
              <a:t>Дом культуры «</a:t>
            </a:r>
            <a:r>
              <a:rPr lang="ru-RU" sz="4800" dirty="0" err="1" smtClean="0"/>
              <a:t>Бирикан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2000240"/>
            <a:ext cx="2743200" cy="4248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возрождение села, его традиций, в формировании  национального самосознания населения большую работу ведет местный дом культуры «</a:t>
            </a:r>
            <a:r>
              <a:rPr lang="ru-RU" sz="2000" dirty="0" err="1" smtClean="0"/>
              <a:t>Бирикан</a:t>
            </a:r>
            <a:r>
              <a:rPr lang="ru-RU" sz="2000" dirty="0" smtClean="0"/>
              <a:t>» руководителем является Г.К. Неустроева.</a:t>
            </a:r>
            <a:endParaRPr lang="ru-RU" sz="2000" dirty="0"/>
          </a:p>
        </p:txBody>
      </p:sp>
      <p:pic>
        <p:nvPicPr>
          <p:cNvPr id="8194" name="Picture 2" descr="G:\DCIM\101MSDCF\DSC00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5111750" cy="3490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914384"/>
          </a:xfrm>
        </p:spPr>
        <p:txBody>
          <a:bodyPr/>
          <a:lstStyle/>
          <a:p>
            <a:pPr algn="ctr"/>
            <a:r>
              <a:rPr lang="ru-RU" sz="4800" dirty="0" smtClean="0"/>
              <a:t>Ансамбль «</a:t>
            </a:r>
            <a:r>
              <a:rPr lang="ru-RU" sz="4800" dirty="0" err="1" smtClean="0"/>
              <a:t>Дылачакан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000240"/>
            <a:ext cx="2743200" cy="424816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1995 году создан ансамбль песни и танца «</a:t>
            </a:r>
            <a:r>
              <a:rPr lang="ru-RU" sz="1800" dirty="0" err="1" smtClean="0"/>
              <a:t>Дылачакан</a:t>
            </a:r>
            <a:r>
              <a:rPr lang="ru-RU" sz="1800" dirty="0" smtClean="0"/>
              <a:t>» (руководитель  Павлова О.К.)</a:t>
            </a:r>
          </a:p>
          <a:p>
            <a:r>
              <a:rPr lang="ru-RU" sz="1800" dirty="0" smtClean="0"/>
              <a:t>Яркие, самобытные костюмы и танцы, слаженность и азарт артистов всегда удивляют зрителей. Ансамбль является  неоднократным победителем улусных и республиканских фольклорных, танцевальных фестивалей.</a:t>
            </a:r>
            <a:endParaRPr lang="ru-RU" sz="1800" dirty="0"/>
          </a:p>
        </p:txBody>
      </p:sp>
      <p:pic>
        <p:nvPicPr>
          <p:cNvPr id="9" name="Содержимое 6" descr="игорь1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428736"/>
            <a:ext cx="4143403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200136"/>
          </a:xfrm>
        </p:spPr>
        <p:txBody>
          <a:bodyPr/>
          <a:lstStyle/>
          <a:p>
            <a:pPr algn="ctr"/>
            <a:r>
              <a:rPr lang="ru-RU" sz="4000" dirty="0" smtClean="0"/>
              <a:t>Женское движение «</a:t>
            </a:r>
            <a:r>
              <a:rPr lang="ru-RU" sz="4000" dirty="0" err="1" smtClean="0"/>
              <a:t>Алаас</a:t>
            </a:r>
            <a:r>
              <a:rPr lang="ru-RU" sz="4000" dirty="0" smtClean="0"/>
              <a:t> </a:t>
            </a:r>
            <a:r>
              <a:rPr lang="ru-RU" sz="4000" dirty="0" err="1" smtClean="0"/>
              <a:t>Хотун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43116"/>
            <a:ext cx="2743200" cy="41052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Женщины нашего села активно подключились в общереспубликанское движение « </a:t>
            </a:r>
            <a:r>
              <a:rPr lang="ru-RU" sz="2000" dirty="0" err="1" smtClean="0"/>
              <a:t>Алаас</a:t>
            </a:r>
            <a:r>
              <a:rPr lang="ru-RU" sz="2000" dirty="0" smtClean="0"/>
              <a:t>  </a:t>
            </a:r>
            <a:r>
              <a:rPr lang="ru-RU" sz="2000" dirty="0" err="1" smtClean="0"/>
              <a:t>Хотун</a:t>
            </a:r>
            <a:r>
              <a:rPr lang="ru-RU" sz="2000" dirty="0" smtClean="0"/>
              <a:t>»  (руководитель Васильева Р.Г.) Создан ансамбль песни  «</a:t>
            </a:r>
            <a:r>
              <a:rPr lang="ru-RU" sz="2000" smtClean="0"/>
              <a:t>Хотун </a:t>
            </a:r>
            <a:r>
              <a:rPr lang="ru-RU" sz="2000" dirty="0" err="1" smtClean="0"/>
              <a:t>Булуу</a:t>
            </a:r>
            <a:r>
              <a:rPr lang="ru-RU" sz="2000" dirty="0" smtClean="0"/>
              <a:t>», который принимает  активное участие в жизни села и района.</a:t>
            </a:r>
            <a:endParaRPr lang="ru-RU" sz="2000" dirty="0"/>
          </a:p>
        </p:txBody>
      </p:sp>
      <p:pic>
        <p:nvPicPr>
          <p:cNvPr id="5122" name="Picture 2" descr="F:\мосты дружбы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285992"/>
            <a:ext cx="4686305" cy="366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985822"/>
          </a:xfrm>
        </p:spPr>
        <p:txBody>
          <a:bodyPr/>
          <a:lstStyle/>
          <a:p>
            <a:pPr algn="ctr"/>
            <a:r>
              <a:rPr lang="ru-RU" sz="5400" dirty="0" smtClean="0"/>
              <a:t>Совет отцов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43050"/>
            <a:ext cx="2886068" cy="460535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Уже 15 год работает совет отцов (руководитель Неустроев И.А ). Со дня образования совет отцов занимается пропагандой ЗОЖ. В 1999 году Совет отцов был награжден Грантом за организацию спортивно-трудового лагеря «</a:t>
            </a:r>
            <a:r>
              <a:rPr lang="ru-RU" sz="2000" dirty="0" err="1" smtClean="0"/>
              <a:t>Эрэл</a:t>
            </a:r>
            <a:r>
              <a:rPr lang="ru-RU" sz="2000" dirty="0" smtClean="0"/>
              <a:t>», а в 2000 году за организацию спортивного клуба «</a:t>
            </a:r>
            <a:r>
              <a:rPr lang="ru-RU" sz="2000" dirty="0" err="1" smtClean="0"/>
              <a:t>Садын</a:t>
            </a:r>
            <a:r>
              <a:rPr lang="ru-RU" sz="2000" dirty="0" smtClean="0"/>
              <a:t>»  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14488"/>
            <a:ext cx="45005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389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Мое село - Сюльдюкар</vt:lpstr>
      <vt:lpstr>Слайд 2</vt:lpstr>
      <vt:lpstr>МКОУ СОШ-ЭКЦ №10</vt:lpstr>
      <vt:lpstr>Этномузей «Садын»</vt:lpstr>
      <vt:lpstr>Детский сад «Колобок»</vt:lpstr>
      <vt:lpstr>Дом культуры «Бирикан»</vt:lpstr>
      <vt:lpstr>Ансамбль «Дылачакан»</vt:lpstr>
      <vt:lpstr>Женское движение «Алаас Хотун»</vt:lpstr>
      <vt:lpstr>Совет отцов</vt:lpstr>
      <vt:lpstr>Сельская врачебная амбулатория</vt:lpstr>
      <vt:lpstr>Памятник «Кыыс Кыталык»</vt:lpstr>
      <vt:lpstr>Памятник, посвященный дню Великой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Село - Сюльдюкар</dc:title>
  <dc:creator>Ученик</dc:creator>
  <cp:lastModifiedBy>школа 10</cp:lastModifiedBy>
  <cp:revision>17</cp:revision>
  <dcterms:created xsi:type="dcterms:W3CDTF">2012-05-14T05:50:24Z</dcterms:created>
  <dcterms:modified xsi:type="dcterms:W3CDTF">2012-05-15T08:48:29Z</dcterms:modified>
</cp:coreProperties>
</file>