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4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7B40-852F-44DC-BE6A-74C90AC29487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FDFC-0C33-4A31-8729-34A33507703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7B40-852F-44DC-BE6A-74C90AC29487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FDFC-0C33-4A31-8729-34A3350770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7B40-852F-44DC-BE6A-74C90AC29487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FDFC-0C33-4A31-8729-34A3350770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7B40-852F-44DC-BE6A-74C90AC29487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FDFC-0C33-4A31-8729-34A3350770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7B40-852F-44DC-BE6A-74C90AC29487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FDFC-0C33-4A31-8729-34A33507703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7B40-852F-44DC-BE6A-74C90AC29487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FDFC-0C33-4A31-8729-34A3350770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7B40-852F-44DC-BE6A-74C90AC29487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FDFC-0C33-4A31-8729-34A3350770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7B40-852F-44DC-BE6A-74C90AC29487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FDFC-0C33-4A31-8729-34A3350770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7B40-852F-44DC-BE6A-74C90AC29487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FDFC-0C33-4A31-8729-34A3350770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7B40-852F-44DC-BE6A-74C90AC29487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FDFC-0C33-4A31-8729-34A3350770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7B40-852F-44DC-BE6A-74C90AC29487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EBFDFC-0C33-4A31-8729-34A33507703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FC7B40-852F-44DC-BE6A-74C90AC29487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EBFDFC-0C33-4A31-8729-34A33507703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89;&#1077;&#1084;&#1100;&#1103;%20&#1050;&#1086;&#1083;&#1100;&#1094;&#1086;&#1074;&#1099;&#1093;\&#1052;&#1086;&#1080;%20&#1076;&#1086;&#1082;&#1091;&#1084;&#1077;&#1085;&#1090;&#1099;\&#1079;&#1074;&#1091;&#1082;&#1086;&#1079;&#1072;&#1087;&#1080;&#1089;&#1100;\&#1079;&#1072;&#1087;&#1080;&#1089;&#1100;%201.wav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89;&#1077;&#1084;&#1100;&#1103;%20&#1050;&#1086;&#1083;&#1100;&#1094;&#1086;&#1074;&#1099;&#1093;\&#1052;&#1086;&#1080;%20&#1076;&#1086;&#1082;&#1091;&#1084;&#1077;&#1085;&#1090;&#1099;\&#1079;&#1074;&#1091;&#1082;&#1086;&#1079;&#1072;&#1087;&#1080;&#1089;&#1100;\&#1079;&#1072;&#1076;&#1072;&#1085;&#1080;&#1077;2.wav" TargetMode="Externa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89;&#1077;&#1084;&#1100;&#1103;%20&#1050;&#1086;&#1083;&#1100;&#1094;&#1086;&#1074;&#1099;&#1093;\&#1052;&#1086;&#1080;%20&#1076;&#1086;&#1082;&#1091;&#1084;&#1077;&#1085;&#1090;&#1099;\&#1079;&#1074;&#1091;&#1082;&#1086;&#1079;&#1072;&#1087;&#1080;&#1089;&#1100;\3.1.wav" TargetMode="Externa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7.png"/><Relationship Id="rId2" Type="http://schemas.openxmlformats.org/officeDocument/2006/relationships/audio" Target="file:///C:\Documents%20and%20Settings\&#1089;&#1077;&#1084;&#1100;&#1103;%20&#1050;&#1086;&#1083;&#1100;&#1094;&#1086;&#1074;&#1099;&#1093;\&#1052;&#1086;&#1080;%20&#1076;&#1086;&#1082;&#1091;&#1084;&#1077;&#1085;&#1090;&#1099;\&#1079;&#1074;&#1091;&#1082;&#1086;&#1079;&#1072;&#1087;&#1080;&#1089;&#1100;\4.wav" TargetMode="External"/><Relationship Id="rId1" Type="http://schemas.openxmlformats.org/officeDocument/2006/relationships/audio" Target="file:///C:\Documents%20and%20Settings\&#1089;&#1077;&#1084;&#1100;&#1103;%20&#1050;&#1086;&#1083;&#1100;&#1094;&#1086;&#1074;&#1099;&#1093;\&#1052;&#1086;&#1080;%20&#1076;&#1086;&#1082;&#1091;&#1084;&#1077;&#1085;&#1090;&#1099;\&#1079;&#1074;&#1091;&#1082;&#1086;&#1079;&#1072;&#1087;&#1080;&#1089;&#1100;\3.wav" TargetMode="Externa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89;&#1077;&#1084;&#1100;&#1103;%20&#1050;&#1086;&#1083;&#1100;&#1094;&#1086;&#1074;&#1099;&#1093;\&#1052;&#1086;&#1080;%20&#1076;&#1086;&#1082;&#1091;&#1084;&#1077;&#1085;&#1090;&#1099;\&#1079;&#1074;&#1091;&#1082;&#1086;&#1079;&#1072;&#1087;&#1080;&#1089;&#1100;\5.wav" TargetMode="Externa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Атлантиды </a:t>
            </a:r>
            <a:r>
              <a:rPr lang="ru-RU" b="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Обского </a:t>
            </a:r>
            <a:r>
              <a:rPr lang="ru-RU" b="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моря 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4578" name="Picture 2" descr="Фото: Сергей Лысенк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72816"/>
            <a:ext cx="6858000" cy="381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а 1 из 747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764704"/>
            <a:ext cx="6233820" cy="513327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5" name="запись 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532440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374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Картинка 75 из 97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24744"/>
            <a:ext cx="1398471" cy="2076231"/>
          </a:xfrm>
          <a:prstGeom prst="rect">
            <a:avLst/>
          </a:prstGeom>
          <a:noFill/>
        </p:spPr>
      </p:pic>
      <p:pic>
        <p:nvPicPr>
          <p:cNvPr id="5" name="Picture 10" descr="Картинка 73 из 97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39552" y="3284984"/>
            <a:ext cx="1717345" cy="1368152"/>
          </a:xfrm>
          <a:prstGeom prst="rect">
            <a:avLst/>
          </a:prstGeom>
          <a:noFill/>
        </p:spPr>
      </p:pic>
      <p:pic>
        <p:nvPicPr>
          <p:cNvPr id="7" name="Picture 4" descr="Картинка 20 из 97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188640"/>
            <a:ext cx="6353175" cy="4762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6" name="Picture 16" descr="Картинка 99 из 975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1691680" y="4869160"/>
            <a:ext cx="1914663" cy="16561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задание2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7956376" y="64533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65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bse.sci-lib.com/a_pictures/19/12/2284764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861048"/>
            <a:ext cx="2376264" cy="256893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7652" name="Picture 4" descr="http://molodidov-cossacks.com/wp-content/uploads/2010/04/67676765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-315416"/>
            <a:ext cx="3810000" cy="379095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27654" name="Picture 6" descr="http://www.ischezli.ru/People_none_files/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3284984"/>
            <a:ext cx="2286000" cy="32480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3.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8676456" y="638132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12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history.novosibdom.ru/files/u16/sibir_17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820128"/>
            <a:ext cx="2808312" cy="6037872"/>
          </a:xfrm>
          <a:prstGeom prst="rect">
            <a:avLst/>
          </a:prstGeom>
          <a:noFill/>
        </p:spPr>
      </p:pic>
      <p:pic>
        <p:nvPicPr>
          <p:cNvPr id="31748" name="Picture 4" descr="http://history.novosibdom.ru/files/u16/sibir_17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501008"/>
            <a:ext cx="2857500" cy="2686051"/>
          </a:xfrm>
          <a:prstGeom prst="rect">
            <a:avLst/>
          </a:prstGeom>
          <a:noFill/>
        </p:spPr>
      </p:pic>
      <p:pic>
        <p:nvPicPr>
          <p:cNvPr id="31750" name="Picture 6" descr="http://history.novosibdom.ru/files/u16/sibir_17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764704"/>
            <a:ext cx="1152128" cy="3444863"/>
          </a:xfrm>
          <a:prstGeom prst="rect">
            <a:avLst/>
          </a:prstGeom>
          <a:noFill/>
        </p:spPr>
      </p:pic>
      <p:pic>
        <p:nvPicPr>
          <p:cNvPr id="7" name="3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4499992" y="6381328"/>
            <a:ext cx="304800" cy="304800"/>
          </a:xfrm>
          <a:prstGeom prst="rect">
            <a:avLst/>
          </a:prstGeom>
        </p:spPr>
      </p:pic>
      <p:pic>
        <p:nvPicPr>
          <p:cNvPr id="8" name="4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 cstate="print"/>
          <a:stretch>
            <a:fillRect/>
          </a:stretch>
        </p:blipFill>
        <p:spPr>
          <a:xfrm>
            <a:off x="5148064" y="638132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00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405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Картинка 71 из 97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124744"/>
            <a:ext cx="6970086" cy="49293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5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748464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36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1720" y="2492896"/>
            <a:ext cx="4392488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/>
                <a:solidFill>
                  <a:schemeClr val="accent3"/>
                </a:solidFill>
              </a:rPr>
              <a:t>Спасибо за внимание</a:t>
            </a:r>
            <a:endParaRPr lang="ru-RU" sz="60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441</TotalTime>
  <Words>6</Words>
  <Application>Microsoft Office PowerPoint</Application>
  <PresentationFormat>Экран (4:3)</PresentationFormat>
  <Paragraphs>2</Paragraphs>
  <Slides>7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Атлантиды Обского моря 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Бердска: о затопленном городе и его душе </dc:title>
  <dc:creator>User</dc:creator>
  <cp:lastModifiedBy>User</cp:lastModifiedBy>
  <cp:revision>45</cp:revision>
  <dcterms:created xsi:type="dcterms:W3CDTF">2012-05-15T07:19:30Z</dcterms:created>
  <dcterms:modified xsi:type="dcterms:W3CDTF">2012-05-15T14:40:36Z</dcterms:modified>
</cp:coreProperties>
</file>