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0" r:id="rId4"/>
    <p:sldId id="261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8E8C3"/>
    <a:srgbClr val="9FE6FF"/>
    <a:srgbClr val="D5F4FF"/>
    <a:srgbClr val="CCECFF"/>
    <a:srgbClr val="66FFFF"/>
    <a:srgbClr val="33CCCC"/>
    <a:srgbClr val="DCF8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707" autoAdjust="0"/>
  </p:normalViewPr>
  <p:slideViewPr>
    <p:cSldViewPr>
      <p:cViewPr varScale="1">
        <p:scale>
          <a:sx n="74" d="100"/>
          <a:sy n="74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E736D83-6B29-4224-B7E4-DD22EAA27EC6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307388-98E4-445C-BD8D-EFFDEEEB6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A1D315-31C1-449E-87CC-DF265224DCD2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378A33-332E-4181-8C5A-BF2F91233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DBE1B-7CB2-4BE2-BCA3-19E0C4BCBFB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69FF7C9-8A86-4B55-AEDE-649A40F06E90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9A1E94-628C-4B9F-8B4B-6A786A4D4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9243A-5717-428E-B80F-76BA020CA5CA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B1E9F-A8B6-468F-9A1D-9D0D77C7F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A8992-247B-48FF-BDE9-F1F87F03B8FF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8E2A13A-D393-423E-9837-26D40220D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FF6A5-D6D9-43D9-984C-60F6B653A8BF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F30A-D5F9-44FC-8D4C-AF4A6C017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BAB0E67-E052-4946-87AE-88DDE8FBFB8E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264729-3234-43DA-A42D-71D9D2838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4B2F-3AC5-4024-860A-77F6B5E4F127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B5D9-D64B-4A47-9358-E6BE0D3D7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51205-9C87-47F8-8DA6-79868E893584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FB699-533C-47C6-AC37-E8625E04B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B9AC6-50C2-44D4-BBBA-E8FA57B34E20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DC74-957E-417B-A8F5-50731314E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3489-72FC-4BE2-BBB3-C7DB30DD39F4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3B27-FB2B-411A-BCFA-8E7DEF750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CC937-83A0-4BA4-B4A9-C971A0C78B3C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3935-0B2A-4FF8-9483-CA01C2061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4D24E5-9ED9-427E-9AA3-5414D7C02DA1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701378-30FD-43FC-A7D1-9944900CE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05E75F-FB31-4046-8355-340A7EE8D155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E4EBC10-AF1E-4E29-B426-10E3C208B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Обь герб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5"/>
            <a:ext cx="2571750" cy="323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3" descr="Обь флаг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3375"/>
            <a:ext cx="343693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71934" y="2500306"/>
            <a:ext cx="3666388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70C0"/>
            </a:solidFill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город Обь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5"/>
          <p:cNvSpPr>
            <a:spLocks noChangeArrowheads="1"/>
          </p:cNvSpPr>
          <p:nvPr/>
        </p:nvSpPr>
        <p:spPr bwMode="auto">
          <a:xfrm>
            <a:off x="214313" y="117475"/>
            <a:ext cx="7929562" cy="6740525"/>
          </a:xfrm>
          <a:prstGeom prst="rect">
            <a:avLst/>
          </a:prstGeom>
          <a:solidFill>
            <a:srgbClr val="9FE6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rebuchet MS" pitchFamily="34" charset="0"/>
              </a:rPr>
              <a:t>Город Обь </a:t>
            </a:r>
            <a:r>
              <a:rPr lang="ru-RU">
                <a:latin typeface="Trebuchet MS" pitchFamily="34" charset="0"/>
              </a:rPr>
              <a:t>- город в Новосибирской области Российской Федерации.  День города - третье воскресенье июня. Население по состоянию на конец 2011 года фактически составляет 25,5 тыс. человек. Город расположен на востоке Барабинской низменности, в 5 км к западу от Новосибирска и связан с ним железной и автомобильной дорогами. Входит в Новосибирскую агломерацию. Железнодорожная станция на Транссибирской магистрали. Площадь города по данным на 2008 год - 21,95 км?. Населённый пункт возник как посёлок при станции, названной по расположенному рядом селу Толмачёво, в 1934 году был переименован в Обь, хотя река Обь находится в 15 км от города. В 1947 году стал посёлком городского типа, в 1969 году получил статус города, а в 1989 году стал городом областного подчинения.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Основан: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Поселок городского типа с: 1947</a:t>
            </a:r>
            <a:br>
              <a:rPr lang="ru-RU">
                <a:latin typeface="Trebuchet MS" pitchFamily="34" charset="0"/>
              </a:rPr>
            </a:br>
            <a:r>
              <a:rPr lang="ru-RU">
                <a:latin typeface="Trebuchet MS" pitchFamily="34" charset="0"/>
              </a:rPr>
              <a:t>Город с: 1969</a:t>
            </a:r>
          </a:p>
          <a:p>
            <a:r>
              <a:rPr lang="ru-RU" b="1">
                <a:latin typeface="Trebuchet MS" pitchFamily="34" charset="0"/>
              </a:rPr>
              <a:t>Образование в городе Обь </a:t>
            </a:r>
            <a:endParaRPr lang="ru-RU">
              <a:latin typeface="Trebuchet MS" pitchFamily="34" charset="0"/>
            </a:endParaRPr>
          </a:p>
          <a:p>
            <a:r>
              <a:rPr lang="ru-RU">
                <a:latin typeface="Trebuchet MS" pitchFamily="34" charset="0"/>
              </a:rPr>
              <a:t>В городе имеется ряд среднеспециальных, общеобразовательных и дошкольных учреждений. Учреждений высшего профессионального образования в городе нет, поэтому будущие студенты едут поступать в другие города.</a:t>
            </a:r>
          </a:p>
          <a:p>
            <a:r>
              <a:rPr lang="ru-RU" b="1">
                <a:latin typeface="Trebuchet MS" pitchFamily="34" charset="0"/>
              </a:rPr>
              <a:t>Экономика города Обь </a:t>
            </a:r>
            <a:endParaRPr lang="ru-RU">
              <a:latin typeface="Trebuchet MS" pitchFamily="34" charset="0"/>
            </a:endParaRPr>
          </a:p>
          <a:p>
            <a:r>
              <a:rPr lang="ru-RU">
                <a:latin typeface="Trebuchet MS" pitchFamily="34" charset="0"/>
              </a:rPr>
              <a:t>Основные предприятия: ОАО «Аэропорт Толмачёво», открывшийся 12 июля 1957 года; ОАО «Авиакомпания «Сибирь».</a:t>
            </a:r>
          </a:p>
          <a:p>
            <a:r>
              <a:rPr lang="ru-RU">
                <a:latin typeface="Trebuchet MS" pitchFamily="34" charset="0"/>
              </a:rPr>
              <a:t> 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42852"/>
            <a:ext cx="742955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Железнодорожный вокзал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9458" name="Picture 2" descr="C:\Documents and Settings\user\Рабочий стол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14375"/>
            <a:ext cx="7500938" cy="592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42852"/>
            <a:ext cx="742955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Духовная школа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0482" name="Picture 2" descr="C:\Documents and Settings\user\Рабочий стол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785813"/>
            <a:ext cx="750093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42852"/>
            <a:ext cx="742955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аэропорт Толмачёво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21506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14375"/>
            <a:ext cx="7429500" cy="542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143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Железнодорожная станция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1" name="Picture 3" descr="E:\ob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857250"/>
            <a:ext cx="7429500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www.esosedi.ru/fiber/628/fit/450x600/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7543800" cy="56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142852"/>
            <a:ext cx="7429552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ДК «Крылья Сибири»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2285992"/>
            <a:ext cx="4714907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Конец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168</Words>
  <Application>Microsoft Office PowerPoint</Application>
  <PresentationFormat>On-screen Show (4:3)</PresentationFormat>
  <Paragraphs>7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Trebuchet MS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ВераЛеон</cp:lastModifiedBy>
  <cp:revision>16</cp:revision>
  <dcterms:created xsi:type="dcterms:W3CDTF">2012-05-06T09:03:02Z</dcterms:created>
  <dcterms:modified xsi:type="dcterms:W3CDTF">2012-05-14T07:40:35Z</dcterms:modified>
</cp:coreProperties>
</file>