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329" r:id="rId5"/>
    <p:sldId id="259" r:id="rId6"/>
    <p:sldId id="257" r:id="rId7"/>
    <p:sldId id="262" r:id="rId8"/>
    <p:sldId id="269" r:id="rId9"/>
    <p:sldId id="261" r:id="rId10"/>
    <p:sldId id="272" r:id="rId11"/>
    <p:sldId id="270" r:id="rId12"/>
    <p:sldId id="258" r:id="rId13"/>
    <p:sldId id="274" r:id="rId14"/>
    <p:sldId id="273" r:id="rId15"/>
    <p:sldId id="266" r:id="rId16"/>
    <p:sldId id="263" r:id="rId17"/>
    <p:sldId id="287" r:id="rId18"/>
    <p:sldId id="277" r:id="rId19"/>
    <p:sldId id="322" r:id="rId20"/>
    <p:sldId id="328" r:id="rId21"/>
    <p:sldId id="323" r:id="rId22"/>
    <p:sldId id="267" r:id="rId23"/>
    <p:sldId id="325" r:id="rId24"/>
    <p:sldId id="330" r:id="rId25"/>
    <p:sldId id="32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4660"/>
  </p:normalViewPr>
  <p:slideViewPr>
    <p:cSldViewPr>
      <p:cViewPr>
        <p:scale>
          <a:sx n="67" d="100"/>
          <a:sy n="67" d="100"/>
        </p:scale>
        <p:origin x="-117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797B2A-11F4-4873-8CCA-9B8B6E18D818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3378EF-EDF4-41C5-8B88-CF011C3C1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58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BF47-AA72-490A-AE78-F57A8739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5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D3AD-03B0-4FD0-AD27-131A1D26E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7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4D27-886A-4EB1-AA17-3B2A110CE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9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EF15-8767-45C4-8B3C-B716EB032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08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8DF4-9BBB-4D34-AE0F-0CB1248E8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6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96C7-BEF2-458E-9615-382CE3C3B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0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76B0-6D3E-40CF-A3C3-D61543211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59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B5B2-1817-44DB-8645-2FDFFAC9D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9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67D7-7B4C-4063-B695-EE5A03B3A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26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55FB-DF6D-4348-A9BA-17B8C32B3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99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A517-7F4C-4208-B0BB-367D2E231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4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A24B-6289-4505-9C48-A8D3B6180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00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67B8-901D-4561-B21E-3BDF1AF16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69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6281-F337-46F3-B1F8-934ED5FEE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11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6B1E-F29D-4B71-BD7B-80006972B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98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AA61-AA92-4012-AC06-984131ED5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2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885F-2BD0-4595-BAE2-E4467E9A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3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09B3-8879-4F93-99B9-190F35034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40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2208-8682-4A5C-8595-5D25C677F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62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456A-481C-47F4-98B6-7765B9CDD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F340-1BB7-44BD-AA56-384DFDED9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74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6100-BD35-4B31-9DD9-331BBBC48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4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4E71-87B1-4494-B76A-3BCB909A2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92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C5D1-D901-4B3B-8B58-0CA4463FF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04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DD91-6161-40B4-991A-50C045C53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24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4216-E488-49E4-9B7B-40009DF04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93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2468A-00BE-4ADC-9168-4D04082A3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9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D195-E10A-451E-84B1-A1AD9DC25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1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9883-01D5-4178-BA44-AECF71089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6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38C9-3787-4A27-A06B-D443FD33E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5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CD49D-474D-4B59-897E-998356560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4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1A9BE-A203-440B-A4A0-5F4C5C52F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6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017F0-001B-4538-B830-76A1D7FF9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0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4E3EC9D3-27FA-4E6D-9364-15D1A90C4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6183A14-7125-4171-9CD8-77A2E58B5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7" r:id="rId1"/>
    <p:sldLayoutId id="2147484135" r:id="rId2"/>
    <p:sldLayoutId id="2147484148" r:id="rId3"/>
    <p:sldLayoutId id="2147484136" r:id="rId4"/>
    <p:sldLayoutId id="2147484149" r:id="rId5"/>
    <p:sldLayoutId id="2147484137" r:id="rId6"/>
    <p:sldLayoutId id="2147484138" r:id="rId7"/>
    <p:sldLayoutId id="2147484150" r:id="rId8"/>
    <p:sldLayoutId id="2147484151" r:id="rId9"/>
    <p:sldLayoutId id="2147484139" r:id="rId10"/>
    <p:sldLayoutId id="21474841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A86C3C1-BC95-4D90-A665-8F6C670DE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2" r:id="rId1"/>
    <p:sldLayoutId id="2147484141" r:id="rId2"/>
    <p:sldLayoutId id="2147484153" r:id="rId3"/>
    <p:sldLayoutId id="2147484142" r:id="rId4"/>
    <p:sldLayoutId id="2147484154" r:id="rId5"/>
    <p:sldLayoutId id="2147484143" r:id="rId6"/>
    <p:sldLayoutId id="2147484144" r:id="rId7"/>
    <p:sldLayoutId id="2147484155" r:id="rId8"/>
    <p:sldLayoutId id="2147484156" r:id="rId9"/>
    <p:sldLayoutId id="2147484145" r:id="rId10"/>
    <p:sldLayoutId id="21474841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bridges.edu.yar.ru/multimedia/index.html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C:\Documents and Settings\апр\Рабочий стол\ПУДОЖ\Пудож1все\роме\pu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990600" y="3200400"/>
            <a:ext cx="7772400" cy="245745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Путешествие </a:t>
            </a:r>
            <a:r>
              <a:rPr lang="ru-RU"/>
              <a:t>по Старому </a:t>
            </a:r>
            <a:r>
              <a:rPr lang="ru-RU" smtClean="0"/>
              <a:t>городу </a:t>
            </a:r>
            <a:br>
              <a:rPr lang="ru-RU" smtClean="0"/>
            </a:br>
            <a:r>
              <a:rPr lang="ru-RU" smtClean="0">
                <a:solidFill>
                  <a:schemeClr val="tx1"/>
                </a:solidFill>
                <a:effectLst/>
              </a:rPr>
              <a:t>История Пудожа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672632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248400" y="63246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Троицкий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часовн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09600" y="6096000"/>
            <a:ext cx="7820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Часовня Вознесения, на углу ул. Кутузовской и  ул. Алексеевской </a:t>
            </a:r>
          </a:p>
          <a:p>
            <a:pPr eaLnBrk="1" hangingPunct="1"/>
            <a:r>
              <a:rPr lang="ru-RU" b="1">
                <a:solidFill>
                  <a:schemeClr val="bg1"/>
                </a:solidFill>
              </a:rPr>
              <a:t> (ныне ул. Ленина и ул. Комсомольской)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Церковь Александра Невског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4191000" y="109538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Храм Александра Невского. </a:t>
            </a:r>
            <a:r>
              <a:rPr lang="ru-RU"/>
              <a:t>Церковь построили в 1903 году на месте старинного погоста, где в XVII веке стоял деревянный кладбищенский храм.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8668083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>
            <a:fillRect/>
          </a:stretch>
        </p:blipFill>
        <p:spPr bwMode="auto">
          <a:xfrm>
            <a:off x="-76200" y="-19050"/>
            <a:ext cx="92392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900113" y="6248400"/>
            <a:ext cx="392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Ул.Троицкая (ныне ул. К.Маркса)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3446699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86000" y="6172200"/>
            <a:ext cx="6684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Купеческие дома на ул. Троицкой (ныне на ул. К.Маркса)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UserPU11\Pictures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PU11\Desktop\чернобелые\6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838200" y="6400800"/>
            <a:ext cx="269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Дом купца Базегского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1 конкурсы\История старого города Пудожа\виды города и пр\ВПФ 2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096000" y="6324600"/>
            <a:ext cx="220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Семья  Базегских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1 конкурсы\История старого города Пудожа\музей марина2\Смолокурова Чубаринова Евдокия Ивановна в праздничном пудодском наряде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398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0" y="58674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На снимке: Смолокурова ( Чубаринова) Евдокия Ивановна в праздничном пудожском наряде.</a:t>
            </a:r>
          </a:p>
        </p:txBody>
      </p:sp>
      <p:pic>
        <p:nvPicPr>
          <p:cNvPr id="31748" name="Picture 4" descr="G:\1 конкурсы\История старого города Пудожа\люди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9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Прямоугольник 1"/>
          <p:cNvSpPr>
            <a:spLocks noChangeArrowheads="1"/>
          </p:cNvSpPr>
          <p:nvPr/>
        </p:nvSpPr>
        <p:spPr bwMode="auto">
          <a:xfrm>
            <a:off x="4572000" y="5729288"/>
            <a:ext cx="4665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На снимке: Егор Кузнецов (справа) - подрядчик  по сплаву  леса  у  пудожского купца  Катайкова  и Фёдор  Майорихин - купец  из д. Дубово, нач. ХХ 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G:\1 конкурсы\История старого города Пудожа\виды города и пр\БОЛЬНИЦА\Больница 2\Фотографии 1\170419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1 конкурсы\История старого города Пудожа\история старого города 2\Муромкое началь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6763" y="381000"/>
            <a:ext cx="3810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Свято-Успенский мужской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Муромский монастырь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XIV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9861203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3958" r="1613" b="3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PU11\Desktop\чернобелые\722047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304800" y="6292850"/>
            <a:ext cx="148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Переправа.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1 конкурсы\История старого города Пудожа\кубово ч-б\y_a675b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5638800" y="5494338"/>
            <a:ext cx="2670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chemeClr val="bg1"/>
                </a:solidFill>
              </a:rPr>
              <a:t>р.Водла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42875" y="54356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/>
              <a:t>Фото старого Пудожа из фондов Пудожского историко-краеведческого музея им. А.Ф. Кораблева, архива Мининой А.А.</a:t>
            </a: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179388" y="381000"/>
            <a:ext cx="4572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hlinkClick r:id="rId2"/>
              </a:rPr>
              <a:t>Конкурс мультимедиа-проектов</a:t>
            </a:r>
            <a:r>
              <a:rPr lang="ru-RU" b="1">
                <a:hlinkClick r:id="rId2"/>
              </a:rPr>
              <a:t> «Виртуальная экскурсия»</a:t>
            </a:r>
            <a:endParaRPr lang="ru-RU" b="1"/>
          </a:p>
          <a:p>
            <a:r>
              <a:rPr lang="ru-RU"/>
              <a:t>Название работы: </a:t>
            </a:r>
          </a:p>
          <a:p>
            <a:r>
              <a:rPr lang="ru-RU"/>
              <a:t>Путешествие по Старому городу</a:t>
            </a:r>
            <a:r>
              <a:rPr lang="en-US"/>
              <a:t>.</a:t>
            </a:r>
            <a:r>
              <a:rPr lang="ru-RU"/>
              <a:t> История Пудожа</a:t>
            </a:r>
          </a:p>
          <a:p>
            <a:r>
              <a:rPr lang="ru-RU"/>
              <a:t>Авторы работы:</a:t>
            </a:r>
          </a:p>
          <a:p>
            <a:r>
              <a:rPr lang="ru-RU"/>
              <a:t>Шалин Иван, студент 1 курса</a:t>
            </a:r>
          </a:p>
          <a:p>
            <a:r>
              <a:rPr lang="ru-RU"/>
              <a:t>Егоров Иван, студент 1 курса</a:t>
            </a:r>
          </a:p>
          <a:p>
            <a:endParaRPr lang="ru-RU"/>
          </a:p>
          <a:p>
            <a:r>
              <a:rPr lang="ru-RU"/>
              <a:t>Руководитель:</a:t>
            </a:r>
          </a:p>
          <a:p>
            <a:r>
              <a:rPr lang="ru-RU"/>
              <a:t>Минина А.А, учитель МКОУ «СОШ №1 г. Пудожа» РК   преподаватель ГБОУ   НПО   РК  Профессиональное училище   № 22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23 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04863"/>
            <a:ext cx="80359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743200" y="2286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Онежские петроглифы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Это план застройки города Пудожа, утвирждённый Николаем 1840 году город застраивался прямоугольными кварталами, что способствовало предупреждению пожаров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0"/>
            <a:ext cx="2743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Это план застройки города Пудожа, утверждённый Николаем</a:t>
            </a:r>
            <a:r>
              <a:rPr lang="en-US"/>
              <a:t>I</a:t>
            </a:r>
            <a:r>
              <a:rPr lang="ru-RU"/>
              <a:t> в1840 году. Город застраивался прямоугольными кварталами, что способствовало предупреждению пожаров.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5222191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04800" y="5486400"/>
            <a:ext cx="6061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Вид города Пудожа конец 19в. – начало 20в. </a:t>
            </a:r>
          </a:p>
          <a:p>
            <a:pPr eaLnBrk="1" hangingPunct="1"/>
            <a:r>
              <a:rPr lang="ru-RU" b="1">
                <a:solidFill>
                  <a:schemeClr val="bg1"/>
                </a:solidFill>
              </a:rPr>
              <a:t>Чайная купца Борисова, Каланча, Троицкий собор.</a:t>
            </a:r>
          </a:p>
          <a:p>
            <a:pPr eaLnBrk="1" hangingPunct="1"/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Торговая площад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52413" y="6019800"/>
            <a:ext cx="885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Торговая площадь. Чайная купца Борисова. Лавки и дом купца Базегского.</a:t>
            </a:r>
          </a:p>
          <a:p>
            <a:pPr eaLnBrk="1" hangingPunct="1"/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26.Торгпл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733800" y="54864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Вид на Торговую площадь с ул.Кутозовской (ныне ул. Ленина)</a:t>
            </a:r>
          </a:p>
          <a:p>
            <a:pPr eaLnBrk="1" hangingPunct="1"/>
            <a:r>
              <a:rPr lang="ru-RU" b="1">
                <a:solidFill>
                  <a:schemeClr val="bg1"/>
                </a:solidFill>
              </a:rPr>
              <a:t>Лавки купцов Овчинниковых и Базегских. Фото не позднее 1917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ул Горьког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65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85800" y="59436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Вид на Троицкий храм. Ул. Макавеевская (ныне ул. Горького)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18.Богадел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4038600" y="5934075"/>
            <a:ext cx="525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Богадельня. </a:t>
            </a:r>
          </a:p>
          <a:p>
            <a:pPr eaLnBrk="1" hangingPunct="1"/>
            <a:r>
              <a:rPr lang="ru-RU" b="1">
                <a:solidFill>
                  <a:schemeClr val="bg1"/>
                </a:solidFill>
              </a:rPr>
              <a:t>Ул. Макавеевская (ныне ул. Горького) </a:t>
            </a:r>
          </a:p>
          <a:p>
            <a:pPr eaLnBrk="1" hangingPunct="1"/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310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Wingdings 2</vt:lpstr>
      <vt:lpstr>Тема Office</vt:lpstr>
      <vt:lpstr>Техническая</vt:lpstr>
      <vt:lpstr>1_Техническая</vt:lpstr>
      <vt:lpstr>Путешествие по Старому городу  История Пудожа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56</cp:revision>
  <cp:lastPrinted>1601-01-01T00:00:00Z</cp:lastPrinted>
  <dcterms:created xsi:type="dcterms:W3CDTF">1601-01-01T00:00:00Z</dcterms:created>
  <dcterms:modified xsi:type="dcterms:W3CDTF">2012-05-15T14:11:11Z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