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3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04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94BA76-0557-4B8B-8BC4-CC5D8AA19F7E}" type="datetimeFigureOut">
              <a:rPr lang="ru-RU" smtClean="0"/>
              <a:t>12.05.2012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E69612-7D46-4D95-A6F3-62B71DD13C2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1088" y="692696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Хоть наш город мал и не знаменит, он все таки наш любимый и родной…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81088" y="4725144"/>
            <a:ext cx="8062912" cy="1752600"/>
          </a:xfrm>
        </p:spPr>
        <p:txBody>
          <a:bodyPr/>
          <a:lstStyle/>
          <a:p>
            <a:r>
              <a:rPr lang="ru-RU" dirty="0" smtClean="0"/>
              <a:t>Группа «</a:t>
            </a:r>
            <a:r>
              <a:rPr lang="ru-RU" dirty="0" err="1" smtClean="0"/>
              <a:t>Балашовцы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3284985"/>
            <a:ext cx="436587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01"/>
            <a:ext cx="9144000" cy="6859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852936"/>
            <a:ext cx="30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Вот такой наш городок!)</a:t>
            </a:r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19384"/>
            <a:ext cx="8460432" cy="6738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3212976"/>
            <a:ext cx="28250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 так, начнем…</a:t>
            </a:r>
            <a:endParaRPr lang="ru-RU" dirty="0"/>
          </a:p>
        </p:txBody>
      </p:sp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Население : </a:t>
            </a:r>
            <a:r>
              <a:rPr lang="ru-RU" sz="3600" b="1" dirty="0" smtClean="0"/>
              <a:t>82 222 человек (2010)</a:t>
            </a:r>
            <a:endParaRPr lang="ru-RU" sz="3600" dirty="0"/>
          </a:p>
        </p:txBody>
      </p:sp>
      <p:pic>
        <p:nvPicPr>
          <p:cNvPr id="4098" name="Picture 2" descr="C:\Documents and Settings\Admin\Рабочий стол\Ишкова Альбина\апрап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460500"/>
            <a:ext cx="8128001" cy="539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&amp;Kcy;&amp;acy;&amp;rcy;&amp;tcy;&amp;icy;&amp;ncy;&amp;kcy;&amp;acy; 15 &amp;icy;&amp;zcy; 57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0688"/>
            <a:ext cx="2362200" cy="3810000"/>
          </a:xfrm>
          <a:prstGeom prst="rect">
            <a:avLst/>
          </a:prstGeom>
          <a:noFill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45748"/>
            <a:ext cx="4418731" cy="331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562372"/>
            <a:ext cx="6516216" cy="1124744"/>
          </a:xfrm>
        </p:spPr>
        <p:txBody>
          <a:bodyPr/>
          <a:lstStyle/>
          <a:p>
            <a:r>
              <a:rPr lang="ru-RU" dirty="0" smtClean="0"/>
              <a:t>Памятники</a:t>
            </a:r>
            <a:endParaRPr lang="ru-RU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07693" y="764704"/>
            <a:ext cx="5536307" cy="415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&amp;Kcy;&amp;acy;&amp;rcy;&amp;tcy;&amp;icy;&amp;ncy;&amp;kcy;&amp;acy; 18 &amp;icy;&amp;zcy; 183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91680" y="908720"/>
            <a:ext cx="4762500" cy="3571875"/>
          </a:xfrm>
          <a:prstGeom prst="rect">
            <a:avLst/>
          </a:prstGeom>
          <a:noFill/>
        </p:spPr>
      </p:pic>
      <p:pic>
        <p:nvPicPr>
          <p:cNvPr id="31752" name="Picture 8" descr="&amp;Kcy;&amp;acy;&amp;rcy;&amp;tcy;&amp;icy;&amp;ncy;&amp;kcy;&amp;acy; 20 &amp;icy;&amp;zcy; 57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65369" y="3280750"/>
            <a:ext cx="4778631" cy="35772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ru-RU" dirty="0" smtClean="0"/>
              <a:t>Краеведческий музей</a:t>
            </a:r>
            <a:endParaRPr lang="ru-RU" dirty="0"/>
          </a:p>
        </p:txBody>
      </p:sp>
      <p:pic>
        <p:nvPicPr>
          <p:cNvPr id="18434" name="Picture 2" descr="&amp;Kcy;&amp;acy;&amp;rcy;&amp;tcy;&amp;icy;&amp;ncy;&amp;kcy;&amp;acy; 19 &amp;icy;&amp;zcy; 185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3" y="1052736"/>
            <a:ext cx="4344935" cy="3024336"/>
          </a:xfrm>
          <a:prstGeom prst="rect">
            <a:avLst/>
          </a:prstGeom>
          <a:noFill/>
        </p:spPr>
      </p:pic>
      <p:pic>
        <p:nvPicPr>
          <p:cNvPr id="18436" name="Picture 4" descr="&amp;Kcy;&amp;acy;&amp;rcy;&amp;tcy;&amp;icy;&amp;ncy;&amp;kcy;&amp;acy; 7 &amp;icy;&amp;zcy; 76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215" y="3327047"/>
            <a:ext cx="4716785" cy="353095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83152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Церкви</a:t>
            </a:r>
            <a:endParaRPr lang="ru-RU" dirty="0"/>
          </a:p>
        </p:txBody>
      </p:sp>
      <p:pic>
        <p:nvPicPr>
          <p:cNvPr id="17410" name="Picture 2" descr="&amp;Kcy;&amp;acy;&amp;rcy;&amp;tcy;&amp;icy;&amp;ncy;&amp;kcy;&amp;acy; 12 &amp;icy;&amp;zcy; 1854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52736"/>
            <a:ext cx="5076825" cy="3276601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77236" y="1772816"/>
            <a:ext cx="3966764" cy="4912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0"/>
            <a:ext cx="3816424" cy="1628800"/>
          </a:xfrm>
        </p:spPr>
        <p:txBody>
          <a:bodyPr/>
          <a:lstStyle/>
          <a:p>
            <a:r>
              <a:rPr lang="ru-RU" dirty="0" smtClean="0"/>
              <a:t>Р. Хопёр</a:t>
            </a:r>
            <a:endParaRPr lang="ru-RU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32004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85787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56600"/>
            <a:ext cx="5148064" cy="340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08520" y="1988840"/>
            <a:ext cx="410445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1332" y="1"/>
            <a:ext cx="4862668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C:\Documents and Settings\Admin\Рабочий стол\Ишкова Альбина\вапрр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4879900" cy="3240559"/>
          </a:xfrm>
          <a:prstGeom prst="rect">
            <a:avLst/>
          </a:prstGeom>
          <a:noFill/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0904" y="2888178"/>
            <a:ext cx="5293096" cy="396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3768" y="2276872"/>
            <a:ext cx="3240360" cy="42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74840" cy="996720"/>
          </a:xfrm>
        </p:spPr>
        <p:txBody>
          <a:bodyPr/>
          <a:lstStyle/>
          <a:p>
            <a:r>
              <a:rPr lang="ru-RU" dirty="0" smtClean="0"/>
              <a:t>Праздники…</a:t>
            </a:r>
            <a:endParaRPr lang="ru-RU" dirty="0"/>
          </a:p>
        </p:txBody>
      </p:sp>
      <p:pic>
        <p:nvPicPr>
          <p:cNvPr id="34818" name="Picture 2" descr="C:\Documents and Settings\Admin\Рабочий стол\Ишкова Альбина\оо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85592"/>
            <a:ext cx="5517233" cy="3672408"/>
          </a:xfrm>
          <a:prstGeom prst="rect">
            <a:avLst/>
          </a:prstGeom>
          <a:noFill/>
        </p:spPr>
      </p:pic>
      <p:pic>
        <p:nvPicPr>
          <p:cNvPr id="34819" name="Picture 3" descr="C:\Documents and Settings\Admin\Рабочий стол\Ишкова Альбина\оооо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980728"/>
            <a:ext cx="4850595" cy="3228677"/>
          </a:xfrm>
          <a:prstGeom prst="rect">
            <a:avLst/>
          </a:prstGeom>
          <a:noFill/>
        </p:spPr>
      </p:pic>
      <p:pic>
        <p:nvPicPr>
          <p:cNvPr id="34820" name="Picture 4" descr="C:\Documents and Settings\Admin\Рабочий стол\Ишкова Альбина\впап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56559" y="3878059"/>
            <a:ext cx="4487441" cy="2979941"/>
          </a:xfrm>
          <a:prstGeom prst="rect">
            <a:avLst/>
          </a:prstGeom>
          <a:noFill/>
        </p:spPr>
      </p:pic>
      <p:pic>
        <p:nvPicPr>
          <p:cNvPr id="34821" name="Picture 5" descr="C:\Documents and Settings\Admin\Рабочий стол\Ишкова Альбина\тт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12344" y="548680"/>
            <a:ext cx="5531655" cy="36820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47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Хоть наш город мал и не знаменит, он все таки наш любимый и родной…</vt:lpstr>
      <vt:lpstr>Слайд 2</vt:lpstr>
      <vt:lpstr>Население : 82 222 человек (2010)</vt:lpstr>
      <vt:lpstr>Памятники</vt:lpstr>
      <vt:lpstr>Краеведческий музей</vt:lpstr>
      <vt:lpstr>Церкви</vt:lpstr>
      <vt:lpstr>Р. Хопёр</vt:lpstr>
      <vt:lpstr>Слайд 8</vt:lpstr>
      <vt:lpstr>Праздники…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Хоть наш город мал и не знаменит, он все таки наш любимый и родной…</dc:title>
  <dc:creator>Admin</dc:creator>
  <cp:lastModifiedBy>Admin</cp:lastModifiedBy>
  <cp:revision>6</cp:revision>
  <dcterms:created xsi:type="dcterms:W3CDTF">2012-05-12T14:22:51Z</dcterms:created>
  <dcterms:modified xsi:type="dcterms:W3CDTF">2012-05-12T15:12:29Z</dcterms:modified>
</cp:coreProperties>
</file>