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68" r:id="rId3"/>
    <p:sldId id="269" r:id="rId4"/>
    <p:sldId id="270" r:id="rId5"/>
    <p:sldId id="273" r:id="rId6"/>
    <p:sldId id="275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90" r:id="rId16"/>
    <p:sldId id="291" r:id="rId17"/>
    <p:sldId id="259" r:id="rId18"/>
    <p:sldId id="265" r:id="rId19"/>
    <p:sldId id="262" r:id="rId20"/>
    <p:sldId id="260" r:id="rId21"/>
    <p:sldId id="261" r:id="rId22"/>
    <p:sldId id="264" r:id="rId23"/>
    <p:sldId id="263" r:id="rId24"/>
    <p:sldId id="266" r:id="rId25"/>
    <p:sldId id="256" r:id="rId26"/>
    <p:sldId id="257" r:id="rId27"/>
    <p:sldId id="258" r:id="rId28"/>
    <p:sldId id="29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D537-F942-44DE-8A9D-9D4A7BD3CD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B4E5-ED2B-451D-978E-FB245F819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D537-F942-44DE-8A9D-9D4A7BD3CD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B4E5-ED2B-451D-978E-FB245F819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D537-F942-44DE-8A9D-9D4A7BD3CD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B4E5-ED2B-451D-978E-FB245F819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D537-F942-44DE-8A9D-9D4A7BD3CD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B4E5-ED2B-451D-978E-FB245F819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D537-F942-44DE-8A9D-9D4A7BD3CD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B4E5-ED2B-451D-978E-FB245F819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D537-F942-44DE-8A9D-9D4A7BD3CD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B4E5-ED2B-451D-978E-FB245F819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D537-F942-44DE-8A9D-9D4A7BD3CD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B4E5-ED2B-451D-978E-FB245F819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D537-F942-44DE-8A9D-9D4A7BD3CD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B4E5-ED2B-451D-978E-FB245F819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D537-F942-44DE-8A9D-9D4A7BD3CD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B4E5-ED2B-451D-978E-FB245F819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D537-F942-44DE-8A9D-9D4A7BD3CD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B4E5-ED2B-451D-978E-FB245F819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D537-F942-44DE-8A9D-9D4A7BD3CD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B4E5-ED2B-451D-978E-FB245F8195A6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D537-F942-44DE-8A9D-9D4A7BD3CD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B4E5-ED2B-451D-978E-FB245F8195A6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410" y="1196752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Виртуальная экскурсия:</a:t>
            </a:r>
          </a:p>
          <a:p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«Сабантуй – веселый праздник»</a:t>
            </a:r>
          </a:p>
          <a:p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село Нижний Табын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Муслюмовский район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Республика Татарстан</a:t>
            </a:r>
          </a:p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Россия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26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афик\Pictures\Захир\цент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5" y="476672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463"/>
            <a:ext cx="7607300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94928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Водопад лечит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27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Захир\мостлюбви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36" y="342202"/>
            <a:ext cx="7120656" cy="53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3F3F3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Неси, </a:t>
            </a:r>
            <a:r>
              <a:rPr lang="ru-RU" sz="2400" b="1" dirty="0">
                <a:solidFill>
                  <a:srgbClr val="3F3F3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дорогой, </a:t>
            </a:r>
            <a:r>
              <a:rPr lang="ru-RU" sz="2400" b="1" dirty="0" smtClean="0">
                <a:solidFill>
                  <a:srgbClr val="3F3F3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неси - </a:t>
            </a:r>
            <a:endParaRPr lang="ru-RU" sz="2400" b="1" dirty="0">
              <a:solidFill>
                <a:srgbClr val="3F3F3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rgbClr val="3F3F3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всю жизнь неси на руках!</a:t>
            </a:r>
            <a:r>
              <a:rPr lang="ru-RU" dirty="0">
                <a:solidFill>
                  <a:srgbClr val="3F3F3F">
                    <a:lumMod val="50000"/>
                  </a:srgbClr>
                </a:solidFill>
                <a:latin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7179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9139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6021288"/>
            <a:ext cx="3483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Танец неваляшек</a:t>
            </a:r>
          </a:p>
        </p:txBody>
      </p:sp>
    </p:spTree>
    <p:extLst>
      <p:ext uri="{BB962C8B-B14F-4D97-AF65-F5344CB8AC3E}">
        <p14:creationId xmlns:p14="http://schemas.microsoft.com/office/powerpoint/2010/main" val="285888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2131"/>
            <a:ext cx="7797800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036831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Наши </a:t>
            </a: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красавицы</a:t>
            </a:r>
          </a:p>
        </p:txBody>
      </p:sp>
    </p:spTree>
    <p:extLst>
      <p:ext uri="{BB962C8B-B14F-4D97-AF65-F5344CB8AC3E}">
        <p14:creationId xmlns:p14="http://schemas.microsoft.com/office/powerpoint/2010/main" val="753969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890623" cy="5917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16530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Танец бабушек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0503"/>
            <a:ext cx="7776864" cy="5835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23731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Наши лицедеи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7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416824" cy="4944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С праздником Сабантуй!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Приезжайте к нам на Сабантуй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11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0" y="404664"/>
            <a:ext cx="762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733256"/>
            <a:ext cx="7757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так встречаем гостей!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70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93296"/>
            <a:ext cx="769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Победители весенних полевых работ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60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9" y="246259"/>
            <a:ext cx="7250391" cy="543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984" y="5894085"/>
            <a:ext cx="8232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Наш родной край</a:t>
            </a:r>
            <a:endParaRPr lang="ru-RU" sz="32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54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37312"/>
            <a:ext cx="77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Наши виртуозы - гармонисты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02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" y="484134"/>
            <a:ext cx="5076564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45563"/>
            <a:ext cx="486053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13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62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87727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Поймай рыбу!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39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0" y="404663"/>
            <a:ext cx="6582308" cy="4388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09120"/>
            <a:ext cx="2923633" cy="1944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940" y="5229200"/>
            <a:ext cx="5286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Конные скачки – украшение Сабантуя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63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фик\Pictures\Захир\11_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13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4800534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8680"/>
            <a:ext cx="3744416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1131"/>
            <a:ext cx="3024336" cy="2011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01" y="3631558"/>
            <a:ext cx="3960440" cy="2970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19" y="6201778"/>
            <a:ext cx="460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Самые смелые и сильные!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08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афик\Pictures\Захир\сабантуй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501650"/>
            <a:ext cx="7797800" cy="5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83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7374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      </a:t>
            </a:r>
            <a:r>
              <a:rPr lang="ru-RU" sz="2800" dirty="0" smtClean="0">
                <a:solidFill>
                  <a:schemeClr val="bg1"/>
                </a:solidFill>
              </a:rPr>
              <a:t>Батыр Сабантуя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Рафик\Pictures\Захир\сабантуй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869950"/>
            <a:ext cx="68326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9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268760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Презентацию подготовила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команда МилАйс:</a:t>
            </a:r>
          </a:p>
          <a:p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Айсылу Зарипова – директор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Миляуша Хабибуллина – редактор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Фанис Хафизов - монтаж 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62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афик\Pictures\МОСТ_ДРУЖБЫ\Радуг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4761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37321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Радуга родного края 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48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391672" cy="554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09329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Река Ык богата рыбой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06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807"/>
            <a:ext cx="8748464" cy="5930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09329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                        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Друзья из соседнего двора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12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509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616530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З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апах хлеба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6326"/>
            <a:ext cx="7632848" cy="572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5976" y="5759678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Мемориальный комплекс</a:t>
            </a:r>
          </a:p>
          <a:p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село Муслюмово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999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Захир\баты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295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6237312"/>
            <a:ext cx="2239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Слава Героям!</a:t>
            </a:r>
          </a:p>
        </p:txBody>
      </p:sp>
    </p:spTree>
    <p:extLst>
      <p:ext uri="{BB962C8B-B14F-4D97-AF65-F5344CB8AC3E}">
        <p14:creationId xmlns:p14="http://schemas.microsoft.com/office/powerpoint/2010/main" val="33525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339"/>
            <a:ext cx="7200800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4347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Приезжайте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 нам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Это - центр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села Муслюмово</a:t>
            </a:r>
          </a:p>
        </p:txBody>
      </p:sp>
    </p:spTree>
    <p:extLst>
      <p:ext uri="{BB962C8B-B14F-4D97-AF65-F5344CB8AC3E}">
        <p14:creationId xmlns:p14="http://schemas.microsoft.com/office/powerpoint/2010/main" val="28633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223</TotalTime>
  <Words>158</Words>
  <Application>Microsoft Office PowerPoint</Application>
  <PresentationFormat>Экран (4:3)</PresentationFormat>
  <Paragraphs>44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Summer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Рафик</dc:creator>
  <cp:lastModifiedBy>Рафик</cp:lastModifiedBy>
  <cp:revision>42</cp:revision>
  <dcterms:created xsi:type="dcterms:W3CDTF">2012-05-15T14:24:43Z</dcterms:created>
  <dcterms:modified xsi:type="dcterms:W3CDTF">2012-05-16T01:47:35Z</dcterms:modified>
</cp:coreProperties>
</file>