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83" r:id="rId3"/>
    <p:sldId id="285" r:id="rId4"/>
    <p:sldId id="276" r:id="rId5"/>
    <p:sldId id="287" r:id="rId6"/>
    <p:sldId id="286" r:id="rId7"/>
    <p:sldId id="288" r:id="rId8"/>
    <p:sldId id="289" r:id="rId9"/>
    <p:sldId id="281" r:id="rId10"/>
    <p:sldId id="277" r:id="rId11"/>
    <p:sldId id="282" r:id="rId12"/>
    <p:sldId id="290" r:id="rId13"/>
    <p:sldId id="291" r:id="rId14"/>
    <p:sldId id="292" r:id="rId15"/>
    <p:sldId id="278" r:id="rId16"/>
    <p:sldId id="293" r:id="rId17"/>
    <p:sldId id="294" r:id="rId18"/>
    <p:sldId id="297" r:id="rId19"/>
    <p:sldId id="296" r:id="rId20"/>
    <p:sldId id="295" r:id="rId21"/>
    <p:sldId id="300" r:id="rId22"/>
    <p:sldId id="301" r:id="rId23"/>
    <p:sldId id="305" r:id="rId24"/>
    <p:sldId id="302" r:id="rId25"/>
    <p:sldId id="304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68" autoAdjust="0"/>
    <p:restoredTop sz="94660"/>
  </p:normalViewPr>
  <p:slideViewPr>
    <p:cSldViewPr>
      <p:cViewPr varScale="1">
        <p:scale>
          <a:sx n="87" d="100"/>
          <a:sy n="87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п</a:t>
            </a:r>
            <a:r>
              <a:rPr lang="ru-RU" sz="3200" b="1" dirty="0" smtClean="0"/>
              <a:t>. Горноправдинск</a:t>
            </a:r>
            <a:endParaRPr lang="ru-RU" sz="3200" b="1" dirty="0"/>
          </a:p>
        </p:txBody>
      </p:sp>
      <p:pic>
        <p:nvPicPr>
          <p:cNvPr id="4" name="Содержимое 3" descr="DSC0064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200" y="609600"/>
            <a:ext cx="5867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Проект на тему «История образования </a:t>
            </a:r>
          </a:p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п. </a:t>
            </a:r>
            <a:r>
              <a:rPr lang="ru-RU" sz="4800" b="1" dirty="0" err="1" smtClean="0">
                <a:solidFill>
                  <a:srgbClr val="0070C0"/>
                </a:solidFill>
              </a:rPr>
              <a:t>Горноправдинск</a:t>
            </a:r>
            <a:r>
              <a:rPr lang="ru-RU" sz="4800" b="1" dirty="0" smtClean="0">
                <a:solidFill>
                  <a:srgbClr val="0070C0"/>
                </a:solidFill>
              </a:rPr>
              <a:t>»</a:t>
            </a:r>
          </a:p>
          <a:p>
            <a:pPr algn="ctr"/>
            <a:endParaRPr lang="ru-RU" sz="4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5400" y="274638"/>
            <a:ext cx="3886200" cy="6278562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0070C0"/>
                </a:solidFill>
              </a:rPr>
              <a:t>Первым начальником геологоразведочной экспедиции был </a:t>
            </a:r>
            <a:r>
              <a:rPr lang="ru-RU" sz="3200" b="1" u="sng" dirty="0" smtClean="0">
                <a:solidFill>
                  <a:srgbClr val="0070C0"/>
                </a:solidFill>
              </a:rPr>
              <a:t>Салманов Фарман </a:t>
            </a:r>
            <a:r>
              <a:rPr lang="ru-RU" sz="3200" b="1" u="sng" dirty="0" err="1" smtClean="0">
                <a:solidFill>
                  <a:srgbClr val="0070C0"/>
                </a:solidFill>
              </a:rPr>
              <a:t>Курбатович</a:t>
            </a:r>
            <a:r>
              <a:rPr lang="ru-RU" sz="3200" b="1" u="sng" dirty="0" smtClean="0">
                <a:solidFill>
                  <a:srgbClr val="0070C0"/>
                </a:solidFill>
              </a:rPr>
              <a:t>.</a:t>
            </a:r>
            <a:endParaRPr lang="ru-RU" sz="3200" b="1" u="sng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228600"/>
            <a:ext cx="4419600" cy="643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Содержимое 3" descr="DSC0001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228600"/>
            <a:ext cx="165735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2484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solidFill>
                  <a:srgbClr val="0070C0"/>
                </a:solidFill>
              </a:rPr>
              <a:t>	До 1965 года поселок не имел официального названия, и в официальных документах он именовался «поселок Правдинский».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	Учитывая, что в Подмосковье уже на тот момент был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образован поселок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 Правдинск,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Салманову Ф.К.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пришлось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предложить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другое название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поселка –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«Горноправдинск».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73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2438400"/>
            <a:ext cx="5351145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4221162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0070C0"/>
                </a:solidFill>
              </a:rPr>
              <a:t>Застраивать поселок начали преимущественно силами собственного </a:t>
            </a:r>
            <a:r>
              <a:rPr lang="ru-RU" sz="3200" b="1" dirty="0" err="1" smtClean="0">
                <a:solidFill>
                  <a:srgbClr val="0070C0"/>
                </a:solidFill>
              </a:rPr>
              <a:t>стройучастка</a:t>
            </a:r>
            <a:r>
              <a:rPr lang="ru-RU" sz="3200" b="1" dirty="0" smtClean="0">
                <a:solidFill>
                  <a:srgbClr val="0070C0"/>
                </a:solidFill>
              </a:rPr>
              <a:t>.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Первые четыре двухквартирных дома были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                                                                 сданы в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                                                                 канун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                                                                 нового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                                                                 1965 года,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                                                                 31 декабря.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23952930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62200"/>
            <a:ext cx="6033431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Студенческий комсомольский строительный отряд Ермак, Киевского политехнического института, прибыли в 1965 году.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DSC0003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1646237"/>
            <a:ext cx="6415617" cy="4811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13360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0070C0"/>
                </a:solidFill>
              </a:rPr>
              <a:t>	За короткий период времени, они построили множество домом, достроили школу и поучаствовали в строительстве других социально-бытовых объектов.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s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09800"/>
            <a:ext cx="6034617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2600" y="304800"/>
            <a:ext cx="3429000" cy="6202362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0070C0"/>
                </a:solidFill>
              </a:rPr>
              <a:t>Благодарные </a:t>
            </a:r>
            <a:r>
              <a:rPr lang="ru-RU" sz="3200" b="1" dirty="0" err="1" smtClean="0">
                <a:solidFill>
                  <a:srgbClr val="0070C0"/>
                </a:solidFill>
              </a:rPr>
              <a:t>правдинцы</a:t>
            </a:r>
            <a:r>
              <a:rPr lang="ru-RU" sz="3200" b="1" dirty="0" smtClean="0">
                <a:solidFill>
                  <a:srgbClr val="0070C0"/>
                </a:solidFill>
              </a:rPr>
              <a:t> назвали главную улицу поселка Киевская,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в названия этого строительного отряда.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Так эта улица и называется до сих пор.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838200"/>
            <a:ext cx="5153698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0070C0"/>
                </a:solidFill>
              </a:rPr>
              <a:t>	Через шесть лет после основания в Горноправдинск съехались со всего Союза писатели для проведения Дней советской литературы!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pm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33600"/>
            <a:ext cx="6034617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6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00400"/>
            <a:ext cx="6741160" cy="3475911"/>
          </a:xfrm>
          <a:prstGeom prst="rect">
            <a:avLst/>
          </a:prstGeom>
        </p:spPr>
      </p:pic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274638"/>
            <a:ext cx="815339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обошли вниманием посёлок и артисты. Посёлок посещала совсем ещё молоденькая Алла Пугачева.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середине 1990-х приезжал Михаил Боярский, пел со сцены поселкового клуба любимые всеми песни.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Связь с «внешним миром» в летнее время осуществлялась исключительно водным транспортом.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7373443" cy="4630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Весной и осенью основным средством передвижения был вертолет.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6" name="Содержимое 5" descr="Фото(216)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676400"/>
            <a:ext cx="4876800" cy="3657600"/>
          </a:xfrm>
          <a:prstGeom prst="rect">
            <a:avLst/>
          </a:prstGeom>
        </p:spPr>
      </p:pic>
      <p:pic>
        <p:nvPicPr>
          <p:cNvPr id="7" name="Рисунок 6" descr="Фото(221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3657600"/>
            <a:ext cx="4038600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Село </a:t>
            </a:r>
            <a:r>
              <a:rPr lang="ru-RU" sz="3200" b="1" dirty="0" err="1" smtClean="0">
                <a:solidFill>
                  <a:srgbClr val="0070C0"/>
                </a:solidFill>
              </a:rPr>
              <a:t>Филинское</a:t>
            </a:r>
            <a:r>
              <a:rPr lang="ru-RU" sz="3200" b="1" dirty="0" smtClean="0">
                <a:solidFill>
                  <a:srgbClr val="0070C0"/>
                </a:solidFill>
              </a:rPr>
              <a:t> (ныне п. Горноправдинск) возникло на берегу Иртыша в 1782 году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DSC0063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447800"/>
            <a:ext cx="7355417" cy="5287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5791200" cy="2544762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0070C0"/>
                </a:solidFill>
              </a:rPr>
              <a:t>	Зимой жизненной артерией транспортной связи служили дороги, так называемые «зимники».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2688282"/>
            <a:ext cx="5943600" cy="3941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85800"/>
            <a:ext cx="2971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0070C0"/>
                </a:solidFill>
              </a:rPr>
              <a:t>	За время существования экспедиции открыто 39 месторождений нефти, среди которых: </a:t>
            </a:r>
            <a:r>
              <a:rPr lang="ru-RU" sz="3200" b="1" dirty="0" err="1" smtClean="0">
                <a:solidFill>
                  <a:srgbClr val="0070C0"/>
                </a:solidFill>
              </a:rPr>
              <a:t>Правдинское</a:t>
            </a:r>
            <a:r>
              <a:rPr lang="ru-RU" sz="3200" b="1" dirty="0" smtClean="0">
                <a:solidFill>
                  <a:srgbClr val="0070C0"/>
                </a:solidFill>
              </a:rPr>
              <a:t>, </a:t>
            </a:r>
            <a:r>
              <a:rPr lang="ru-RU" sz="3200" b="1" dirty="0" err="1" smtClean="0">
                <a:solidFill>
                  <a:srgbClr val="0070C0"/>
                </a:solidFill>
              </a:rPr>
              <a:t>Салымское</a:t>
            </a:r>
            <a:r>
              <a:rPr lang="ru-RU" sz="3200" b="1" dirty="0" smtClean="0">
                <a:solidFill>
                  <a:srgbClr val="0070C0"/>
                </a:solidFill>
              </a:rPr>
              <a:t>,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err="1" smtClean="0">
                <a:solidFill>
                  <a:srgbClr val="0070C0"/>
                </a:solidFill>
              </a:rPr>
              <a:t>Верхне-Салымское</a:t>
            </a:r>
            <a:r>
              <a:rPr lang="ru-RU" sz="3200" b="1" dirty="0" smtClean="0">
                <a:solidFill>
                  <a:srgbClr val="0070C0"/>
                </a:solidFill>
              </a:rPr>
              <a:t> и др. </a:t>
            </a:r>
            <a:endParaRPr lang="ru-RU" sz="3200" dirty="0"/>
          </a:p>
        </p:txBody>
      </p:sp>
      <p:pic>
        <p:nvPicPr>
          <p:cNvPr id="6" name="Содержимое 5" descr="буровая 01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209800"/>
            <a:ext cx="6034617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Общая численность населения по состоянию на 1 января 2010 года составляет: зарегистрировано 6198 человек,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проживает 5624 человека.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p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09800"/>
            <a:ext cx="6034617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6858000" cy="262096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Открытие автодороги Ханты-Мансийск – Горноправдинск решило многие проблемы поселка.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Дорога сокращает путь из Ханты-Мансийска в Тюмень на 276 км.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19400"/>
            <a:ext cx="5181600" cy="388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3716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0070C0"/>
                </a:solidFill>
              </a:rPr>
              <a:t>	Стоит вспомнить об известной всем интуиции Ф.К. Салманова.  Сейчас, по истечению многих лет, можно сказать, что он не ошибся.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Очень много поселков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канули к лету,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 а Горноправдинск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не только сохранился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 в своем изначальном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статусе,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но за последние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годы заметно обновился.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gp_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438400"/>
            <a:ext cx="4343400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Не случайно селились в этих местах мудрые птицы – филины, отчего и получила свое название </a:t>
            </a:r>
            <a:r>
              <a:rPr lang="ru-RU" sz="3600" b="1" dirty="0" err="1" smtClean="0">
                <a:solidFill>
                  <a:srgbClr val="0070C0"/>
                </a:solidFill>
              </a:rPr>
              <a:t>Филинова</a:t>
            </a:r>
            <a:r>
              <a:rPr lang="ru-RU" sz="3600" b="1" dirty="0" smtClean="0">
                <a:solidFill>
                  <a:srgbClr val="0070C0"/>
                </a:solidFill>
              </a:rPr>
              <a:t> гора, на которой уже 45 лет стоит Горноправдинск.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31631"/>
            <a:ext cx="6934200" cy="461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48200" cy="604996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0070C0"/>
                </a:solidFill>
              </a:rPr>
              <a:t>Здесь на месте современного поселка находились: Земская постовая станция, Волостное правление, казенная винная лавка и школа.</a:t>
            </a:r>
            <a:endParaRPr lang="ru-RU" dirty="0"/>
          </a:p>
        </p:txBody>
      </p:sp>
      <p:pic>
        <p:nvPicPr>
          <p:cNvPr id="4" name="Содержимое 3" descr="96748876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00" y="381000"/>
            <a:ext cx="4038600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236220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	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2362200"/>
            <a:ext cx="655319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219200" y="304800"/>
            <a:ext cx="6781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	В 1835 году, купцы Фроловы  построили белокаменную церковь, на территории старой церкви, которую снесли из-за ее ветхости.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solidFill>
                  <a:srgbClr val="0070C0"/>
                </a:solidFill>
              </a:rPr>
              <a:t>	В феврале 1933 года по приказу НКВД церковь была закрыта, купола сняты, деревянная колокольня сожжена, а священника православного храма Тимофея </a:t>
            </a:r>
            <a:r>
              <a:rPr lang="ru-RU" sz="3200" b="1" dirty="0" err="1" smtClean="0">
                <a:solidFill>
                  <a:srgbClr val="0070C0"/>
                </a:solidFill>
              </a:rPr>
              <a:t>энкаведисты</a:t>
            </a:r>
            <a:r>
              <a:rPr lang="ru-RU" sz="3200" b="1" dirty="0" smtClean="0">
                <a:solidFill>
                  <a:srgbClr val="0070C0"/>
                </a:solidFill>
              </a:rPr>
              <a:t> утопили в проруби Иртыша.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DSC0018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286000"/>
            <a:ext cx="6034617" cy="4449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SC0059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52400"/>
            <a:ext cx="6477000" cy="6553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8200" y="304800"/>
            <a:ext cx="4191000" cy="59436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0070C0"/>
                </a:solidFill>
              </a:rPr>
              <a:t>	В 1938 году здесь был организован колхоз имени Ленина.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Потом война …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13360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0070C0"/>
                </a:solidFill>
              </a:rPr>
              <a:t>	На фронт из </a:t>
            </a:r>
            <a:r>
              <a:rPr lang="ru-RU" sz="3200" b="1" dirty="0" err="1" smtClean="0">
                <a:solidFill>
                  <a:srgbClr val="0070C0"/>
                </a:solidFill>
              </a:rPr>
              <a:t>Филинского</a:t>
            </a:r>
            <a:r>
              <a:rPr lang="ru-RU" sz="3200" b="1" dirty="0" smtClean="0">
                <a:solidFill>
                  <a:srgbClr val="0070C0"/>
                </a:solidFill>
              </a:rPr>
              <a:t> ушло 58 мужчин, живыми вернулись 12.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	А после войны пришла в запустение деревня.  Большинство рыбаков покинули обжитые места.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6" name="Содержимое 3" descr="DSC0018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2514600"/>
            <a:ext cx="7085656" cy="4221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5410200" cy="25146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0070C0"/>
                </a:solidFill>
              </a:rPr>
              <a:t>	17 сентября 1964 года в районе деревни  </a:t>
            </a:r>
            <a:r>
              <a:rPr lang="ru-RU" sz="3200" b="1" dirty="0" err="1" smtClean="0">
                <a:solidFill>
                  <a:srgbClr val="0070C0"/>
                </a:solidFill>
              </a:rPr>
              <a:t>Филинское</a:t>
            </a:r>
            <a:r>
              <a:rPr lang="ru-RU" sz="3200" b="1" dirty="0" smtClean="0">
                <a:solidFill>
                  <a:srgbClr val="0070C0"/>
                </a:solidFill>
              </a:rPr>
              <a:t> высадился первый десант геологоразведчиков.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20040519_1454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124200"/>
            <a:ext cx="5442856" cy="3428999"/>
          </a:xfrm>
          <a:prstGeom prst="rect">
            <a:avLst/>
          </a:prstGeom>
        </p:spPr>
      </p:pic>
      <p:pic>
        <p:nvPicPr>
          <p:cNvPr id="5" name="Рисунок 4" descr="Буровая 2007 07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304800"/>
            <a:ext cx="2895600" cy="3900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574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/>
              <a:t>	</a:t>
            </a:r>
            <a:r>
              <a:rPr lang="ru-RU" sz="3200" b="1" dirty="0" smtClean="0">
                <a:solidFill>
                  <a:srgbClr val="0070C0"/>
                </a:solidFill>
              </a:rPr>
              <a:t>Поселок Горноправдинск был образован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17 сентября 1964 года, с даты образования </a:t>
            </a:r>
            <a:r>
              <a:rPr lang="ru-RU" sz="3200" b="1" dirty="0" err="1" smtClean="0">
                <a:solidFill>
                  <a:srgbClr val="0070C0"/>
                </a:solidFill>
              </a:rPr>
              <a:t>Правдинской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нефтеразведочной</a:t>
            </a:r>
            <a:r>
              <a:rPr lang="ru-RU" sz="3200" b="1" dirty="0" smtClean="0">
                <a:solidFill>
                  <a:srgbClr val="0070C0"/>
                </a:solidFill>
              </a:rPr>
              <a:t> экспедиции.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1905000"/>
            <a:ext cx="796696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196</Words>
  <Application>Microsoft Office PowerPoint</Application>
  <PresentationFormat>Экран (4:3)</PresentationFormat>
  <Paragraphs>29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п. Горноправдинск</vt:lpstr>
      <vt:lpstr>Село Филинское (ныне п. Горноправдинск) возникло на берегу Иртыша в 1782 году</vt:lpstr>
      <vt:lpstr>Здесь на месте современного поселка находились: Земская постовая станция, Волостное правление, казенная винная лавка и школа.</vt:lpstr>
      <vt:lpstr> </vt:lpstr>
      <vt:lpstr> В феврале 1933 года по приказу НКВД церковь была закрыта, купола сняты, деревянная колокольня сожжена, а священника православного храма Тимофея энкаведисты утопили в проруби Иртыша.</vt:lpstr>
      <vt:lpstr> В 1938 году здесь был организован колхоз имени Ленина.   Потом война …</vt:lpstr>
      <vt:lpstr> На фронт из Филинского ушло 58 мужчин, живыми вернулись 12.   А после войны пришла в запустение деревня.  Большинство рыбаков покинули обжитые места.</vt:lpstr>
      <vt:lpstr> 17 сентября 1964 года в районе деревни  Филинское высадился первый десант геологоразведчиков.</vt:lpstr>
      <vt:lpstr> Поселок Горноправдинск был образован  17 сентября 1964 года, с даты образования Правдинской нефтеразведочной экспедиции.</vt:lpstr>
      <vt:lpstr>Первым начальником геологоразведочной экспедиции был Салманов Фарман Курбатович.</vt:lpstr>
      <vt:lpstr> До 1965 года поселок не имел официального названия, и в официальных документах он именовался «поселок Правдинский».   Учитывая, что в Подмосковье уже на тот момент был  образован поселок  Правдинск,  Салманову Ф.К.  пришлось  предложить  другое название  поселка –  «Горноправдинск».</vt:lpstr>
      <vt:lpstr>Застраивать поселок начали преимущественно силами собственного стройучастка.  Первые четыре двухквартирных дома были                                                                  сданы в                                                                   канун                                                                   нового                                                                   1965 года,                                                                   31 декабря.</vt:lpstr>
      <vt:lpstr>Студенческий комсомольский строительный отряд Ермак, Киевского политехнического института, прибыли в 1965 году.  </vt:lpstr>
      <vt:lpstr> За короткий период времени, они построили множество домом, достроили школу и поучаствовали в строительстве других социально-бытовых объектов.</vt:lpstr>
      <vt:lpstr>Благодарные правдинцы назвали главную улицу поселка Киевская,  в названия этого строительного отряда.  Так эта улица и называется до сих пор.</vt:lpstr>
      <vt:lpstr> Через шесть лет после основания в Горноправдинск съехались со всего Союза писатели для проведения Дней советской литературы! </vt:lpstr>
      <vt:lpstr>Не обошли вниманием посёлок и артисты. Посёлок посещала совсем ещё молоденькая Алла Пугачева.  В середине 1990-х приезжал Михаил Боярский, пел со сцены поселкового клуба любимые всеми песни.</vt:lpstr>
      <vt:lpstr>Связь с «внешним миром» в летнее время осуществлялась исключительно водным транспортом. </vt:lpstr>
      <vt:lpstr>Весной и осенью основным средством передвижения был вертолет. </vt:lpstr>
      <vt:lpstr> Зимой жизненной артерией транспортной связи служили дороги, так называемые «зимники».</vt:lpstr>
      <vt:lpstr> За время существования экспедиции открыто 39 месторождений нефти, среди которых: Правдинское, Салымское,  Верхне-Салымское и др. </vt:lpstr>
      <vt:lpstr>Общая численность населения по состоянию на 1 января 2010 года составляет: зарегистрировано 6198 человек,  проживает 5624 человека.  </vt:lpstr>
      <vt:lpstr>Открытие автодороги Ханты-Мансийск – Горноправдинск решило многие проблемы поселка.  Дорога сокращает путь из Ханты-Мансийска в Тюмень на 276 км. </vt:lpstr>
      <vt:lpstr> Стоит вспомнить об известной всем интуиции Ф.К. Салманова.  Сейчас, по истечению многих лет, можно сказать, что он не ошибся.  Очень много поселков  канули к лету,  а Горноправдинск  не только сохранился  в своем изначальном  статусе,  но за последние  годы заметно обновился. </vt:lpstr>
      <vt:lpstr>Не случайно селились в этих местах мудрые птицы – филины, отчего и получила свое название Филинова гора, на которой уже 45 лет стоит Горноправдинск.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Оксана Владимировна</cp:lastModifiedBy>
  <cp:revision>50</cp:revision>
  <dcterms:modified xsi:type="dcterms:W3CDTF">2012-05-13T16:30:14Z</dcterms:modified>
</cp:coreProperties>
</file>