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8" r:id="rId4"/>
    <p:sldId id="269" r:id="rId5"/>
    <p:sldId id="270" r:id="rId6"/>
    <p:sldId id="271" r:id="rId7"/>
    <p:sldId id="260" r:id="rId8"/>
    <p:sldId id="257" r:id="rId9"/>
    <p:sldId id="27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4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6465-63C1-4BEE-B868-6B97D63602C5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9681-60DF-47C0-B3DA-32AE6920E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7"/>
            <a:ext cx="6624736" cy="1872207"/>
          </a:xfrm>
        </p:spPr>
        <p:txBody>
          <a:bodyPr>
            <a:noAutofit/>
          </a:bodyPr>
          <a:lstStyle/>
          <a:p>
            <a:r>
              <a:rPr lang="tt-RU" sz="13000" b="1" dirty="0" smtClean="0">
                <a:solidFill>
                  <a:schemeClr val="bg1"/>
                </a:solidFill>
                <a:latin typeface="Monotype Corsiva" pitchFamily="66" charset="0"/>
              </a:rPr>
              <a:t>МОИ</a:t>
            </a:r>
            <a:endParaRPr lang="ru-RU" sz="13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708920"/>
            <a:ext cx="8215370" cy="1752600"/>
          </a:xfrm>
        </p:spPr>
        <p:txBody>
          <a:bodyPr>
            <a:noAutofit/>
          </a:bodyPr>
          <a:lstStyle/>
          <a:p>
            <a:r>
              <a:rPr lang="tt-RU" sz="13000" b="1" dirty="0" smtClean="0">
                <a:solidFill>
                  <a:schemeClr val="bg1"/>
                </a:solidFill>
                <a:latin typeface="Monotype Corsiva" pitchFamily="66" charset="0"/>
              </a:rPr>
              <a:t>КИЛИНЧИ</a:t>
            </a:r>
            <a:endParaRPr lang="ru-RU" sz="130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ФОТО СЕЛА\СТЕЛЛА\БЫЛО\К и л и н ч и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8600" cy="3028950"/>
          </a:xfrm>
          <a:prstGeom prst="rect">
            <a:avLst/>
          </a:prstGeom>
          <a:noFill/>
        </p:spPr>
      </p:pic>
      <p:pic>
        <p:nvPicPr>
          <p:cNvPr id="8196" name="Picture 4" descr="G:\ФОТО СЕЛА\СТЕЛЛА\БЫЛО\К и л и н ч и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4224469" cy="3168352"/>
          </a:xfrm>
          <a:prstGeom prst="rect">
            <a:avLst/>
          </a:prstGeom>
          <a:noFill/>
        </p:spPr>
      </p:pic>
      <p:pic>
        <p:nvPicPr>
          <p:cNvPr id="7" name="Picture 2" descr="C:\Users\User\Desktop\БАННЕР\ПАРК\100_37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4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:\Новая папка (2)\p19_s600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320480" cy="32403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User\Desktop\БАННЕР\ШКОЛА\050220115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4000528" cy="30945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иля\Desktop\мечеть\get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253036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643050"/>
            <a:ext cx="4572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Где солнце палящее светит,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Где тихо шумят камыши,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Стоит на широком просторе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Родное село Килинчи.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Здесь все - от мала до велика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Ведь наше село многолико –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Все любят его горячо.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Живут, подставляя плечо.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Живи, процветай ты веками,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Пусть славит тебя твой народ.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Пусть реет российское знамя,</a:t>
            </a:r>
          </a:p>
          <a:p>
            <a:r>
              <a:rPr lang="tt-RU" b="1" dirty="0" smtClean="0">
                <a:solidFill>
                  <a:schemeClr val="bg1"/>
                </a:solidFill>
                <a:latin typeface="Arial Black" pitchFamily="34" charset="0"/>
              </a:rPr>
              <a:t>И жизнь тебя манит вперед!</a:t>
            </a:r>
          </a:p>
          <a:p>
            <a:endParaRPr lang="tt-RU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7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Село </a:t>
            </a:r>
            <a:r>
              <a:rPr lang="ru-RU" dirty="0" err="1" smtClean="0"/>
              <a:t>Килинчи</a:t>
            </a:r>
            <a:r>
              <a:rPr lang="ru-RU" dirty="0" smtClean="0"/>
              <a:t> образовалась 7 ноября 1787 года в Астраханской губернии. В дословном переводе на русский язык слово «</a:t>
            </a:r>
            <a:r>
              <a:rPr lang="ru-RU" dirty="0" err="1" smtClean="0"/>
              <a:t>Килинчи</a:t>
            </a:r>
            <a:r>
              <a:rPr lang="ru-RU" dirty="0" smtClean="0"/>
              <a:t>» означает «переселяйся». Коренное население села </a:t>
            </a:r>
            <a:r>
              <a:rPr lang="ru-RU" dirty="0" err="1" smtClean="0"/>
              <a:t>Килинчи</a:t>
            </a:r>
            <a:r>
              <a:rPr lang="ru-RU" dirty="0" smtClean="0"/>
              <a:t> – выходцы от </a:t>
            </a:r>
            <a:r>
              <a:rPr lang="ru-RU" dirty="0" err="1" smtClean="0"/>
              <a:t>юртовских</a:t>
            </a:r>
            <a:r>
              <a:rPr lang="ru-RU" dirty="0" smtClean="0"/>
              <a:t> татар из села </a:t>
            </a:r>
            <a:r>
              <a:rPr lang="ru-RU" dirty="0" err="1" smtClean="0"/>
              <a:t>Мошаик</a:t>
            </a:r>
            <a:r>
              <a:rPr lang="ru-RU" dirty="0" smtClean="0"/>
              <a:t> (Казачий бугор).По воспоминаниям коренных сельчан, передаваемых из рода в род, некто </a:t>
            </a:r>
            <a:r>
              <a:rPr lang="ru-RU" dirty="0" err="1" smtClean="0"/>
              <a:t>Абзы-Мурза</a:t>
            </a:r>
            <a:r>
              <a:rPr lang="ru-RU" dirty="0" smtClean="0"/>
              <a:t> </a:t>
            </a:r>
            <a:r>
              <a:rPr lang="ru-RU" dirty="0" err="1" smtClean="0"/>
              <a:t>Ямгурчиев</a:t>
            </a:r>
            <a:r>
              <a:rPr lang="ru-RU" dirty="0" smtClean="0"/>
              <a:t>, от татарского общества дворян Астраханской губернии в старину был делегирован на Всероссийское совещание дворян, созванное императрицей Екатериной II. Когда он возвратился в </a:t>
            </a:r>
            <a:r>
              <a:rPr lang="ru-RU" dirty="0" err="1" smtClean="0"/>
              <a:t>Мошаик</a:t>
            </a:r>
            <a:r>
              <a:rPr lang="ru-RU" dirty="0" smtClean="0"/>
              <a:t>, крестьяне спросили его, что он привез им – свободу или неволю. </a:t>
            </a:r>
            <a:r>
              <a:rPr lang="ru-RU" dirty="0" err="1" smtClean="0"/>
              <a:t>Абзы-Мурза</a:t>
            </a:r>
            <a:r>
              <a:rPr lang="ru-RU" dirty="0" smtClean="0"/>
              <a:t> ответил: «Императрица пожаловала мне всех вас как крепостных». Услышав такой ответ, возмущенные крестьяне схватили его и утопили в ильмене </a:t>
            </a:r>
            <a:r>
              <a:rPr lang="ru-RU" dirty="0" err="1" smtClean="0"/>
              <a:t>Байчан</a:t>
            </a:r>
            <a:r>
              <a:rPr lang="ru-RU" dirty="0" smtClean="0"/>
              <a:t>, возле озера </a:t>
            </a:r>
            <a:r>
              <a:rPr lang="ru-RU" dirty="0" err="1" smtClean="0"/>
              <a:t>Мошаик</a:t>
            </a:r>
            <a:r>
              <a:rPr lang="ru-RU" dirty="0" smtClean="0"/>
              <a:t>. Опасаясь расправы властей за свой поступок, крестьяне семьями начали переселяться и обосновались там, где в настоящее время расположено село </a:t>
            </a:r>
            <a:r>
              <a:rPr lang="ru-RU" dirty="0" err="1" smtClean="0"/>
              <a:t>Килинчи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А вот другая версия, автором её является </a:t>
            </a:r>
            <a:r>
              <a:rPr lang="ru-RU" dirty="0" err="1" smtClean="0"/>
              <a:t>З.Ишбирдиева</a:t>
            </a:r>
            <a:r>
              <a:rPr lang="ru-RU" dirty="0" smtClean="0"/>
              <a:t>- поэтесса села. </a:t>
            </a:r>
            <a:r>
              <a:rPr lang="ru-RU" dirty="0" err="1" smtClean="0"/>
              <a:t>Недолеко</a:t>
            </a:r>
            <a:r>
              <a:rPr lang="ru-RU" dirty="0" smtClean="0"/>
              <a:t> от Астрахани, приблизительно на местах, где расположены село </a:t>
            </a:r>
            <a:r>
              <a:rPr lang="ru-RU" dirty="0" err="1" smtClean="0"/>
              <a:t>Мошаик</a:t>
            </a:r>
            <a:r>
              <a:rPr lang="ru-RU" dirty="0" smtClean="0"/>
              <a:t> и судоверфь им. Кирова, жили </a:t>
            </a:r>
            <a:r>
              <a:rPr lang="ru-RU" dirty="0" err="1" smtClean="0"/>
              <a:t>кипчакские</a:t>
            </a:r>
            <a:r>
              <a:rPr lang="ru-RU" dirty="0" smtClean="0"/>
              <a:t> племена. Занимались они в основном скотоводством: разводили лошадей, верблюдов и других животных. Люди жили спокойно и мирно. Совет старейшин выносил решения по всем житейским вопросам, наказывал недостойных, поощрял умных и храбрых. Но пришло время тревожное, на стан стали нападать разбойники. Они угоняли скот, убивали людей. И вот на Совете старейшин было принято решение: сменить место жительства, переехать подальше, на более безопасное место. На разведку отправились несколько всадников, храбрых батыров, умных и опытных джигитов. К полудню они прибыли к одной, довольно широкой и полноводной реке. Остановились, осмотрелись вокруг, выпили водички из реки. Вода оказалась чистой и вкусной. Надумали основаться здесь, только на другом берегу, чтобы река для них защитой была. Несколько семей переправились сразу, а часть осталась дожидаться более благоприятного времени. Первая половина жителей убедительно просила остальных, чтобы те не задерживались на старом месте. Старики перед отъездом, сделав вывод, сказали: «Кил </a:t>
            </a:r>
            <a:r>
              <a:rPr lang="ru-RU" dirty="0" err="1" smtClean="0"/>
              <a:t>эче</a:t>
            </a:r>
            <a:r>
              <a:rPr lang="ru-RU" dirty="0" smtClean="0"/>
              <a:t>». Что дословно означает «значит приедешь». Затем эти слова слились в одно, и стало названием села.</a:t>
            </a:r>
            <a:endParaRPr lang="ru-RU" dirty="0"/>
          </a:p>
        </p:txBody>
      </p: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Первые поселенцы построили своё жильё на левом берегу. Они и являются основателями села. Приехавшие позже, устроились на берегу повыше. Первый посёлок поселенцев называли </a:t>
            </a:r>
            <a:r>
              <a:rPr lang="ru-RU" dirty="0" err="1" smtClean="0"/>
              <a:t>Агай</a:t>
            </a:r>
            <a:r>
              <a:rPr lang="ru-RU" dirty="0" smtClean="0"/>
              <a:t> </a:t>
            </a:r>
            <a:r>
              <a:rPr lang="ru-RU" dirty="0" err="1" smtClean="0"/>
              <a:t>авыл</a:t>
            </a:r>
            <a:r>
              <a:rPr lang="ru-RU" dirty="0" smtClean="0"/>
              <a:t>  (аул старших братьев)- Нижний аул . Затем людей стало больше, построили свои дома вдоль берега </a:t>
            </a:r>
            <a:r>
              <a:rPr lang="ru-RU" dirty="0" err="1" smtClean="0"/>
              <a:t>Болды</a:t>
            </a:r>
            <a:r>
              <a:rPr lang="ru-RU" dirty="0" smtClean="0"/>
              <a:t>, всё выше. Так появились </a:t>
            </a:r>
            <a:r>
              <a:rPr lang="ru-RU" dirty="0" err="1" smtClean="0"/>
              <a:t>Урта</a:t>
            </a:r>
            <a:r>
              <a:rPr lang="ru-RU" dirty="0" smtClean="0"/>
              <a:t> </a:t>
            </a:r>
            <a:r>
              <a:rPr lang="ru-RU" dirty="0" err="1" smtClean="0"/>
              <a:t>авыл</a:t>
            </a:r>
            <a:r>
              <a:rPr lang="ru-RU" dirty="0" smtClean="0"/>
              <a:t> (Средний аул), </a:t>
            </a:r>
            <a:r>
              <a:rPr lang="ru-RU" dirty="0" err="1" smtClean="0"/>
              <a:t>Бегэже</a:t>
            </a:r>
            <a:r>
              <a:rPr lang="ru-RU" dirty="0" smtClean="0"/>
              <a:t> (Верхний аул). </a:t>
            </a:r>
            <a:endParaRPr lang="ru-RU" dirty="0"/>
          </a:p>
        </p:txBody>
      </p: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Река </a:t>
            </a:r>
            <a:r>
              <a:rPr lang="ru-RU" dirty="0" err="1" smtClean="0"/>
              <a:t>Болда</a:t>
            </a:r>
            <a:r>
              <a:rPr lang="ru-RU" dirty="0" smtClean="0"/>
              <a:t> в нашем народе называется Баллы (медовая) и сейчас гласит поговорка: «Баллы </a:t>
            </a:r>
            <a:r>
              <a:rPr lang="ru-RU" dirty="0" err="1" smtClean="0"/>
              <a:t>суы</a:t>
            </a:r>
            <a:r>
              <a:rPr lang="ru-RU" dirty="0" smtClean="0"/>
              <a:t> бал </a:t>
            </a:r>
            <a:r>
              <a:rPr lang="ru-RU" dirty="0" err="1" smtClean="0"/>
              <a:t>татыр</a:t>
            </a:r>
            <a:r>
              <a:rPr lang="ru-RU" dirty="0" smtClean="0"/>
              <a:t>» (вода в медовой отдаёт мёдом). На этот счёт в народе живёт такое предание. В давние времена между Казанским и Астраханским ханствами была тесная экономическая связь. Обменивались всем, что имели. Часто из Казани привозили мёд, и однажды большая парусная лодка, нагруженная мёдом, потерпела крушение где-то ниже Царицына, выше Астрахани. Бочки с мёдом потонули, вылились в воду. И люди прозвали реку Баллы – Медовая. Затем по-русски, не понимая смысла </a:t>
            </a:r>
            <a:r>
              <a:rPr lang="ru-RU" dirty="0" err="1" smtClean="0"/>
              <a:t>слова,искаженно</a:t>
            </a:r>
            <a:r>
              <a:rPr lang="ru-RU" dirty="0" smtClean="0"/>
              <a:t> назвали </a:t>
            </a:r>
            <a:r>
              <a:rPr lang="ru-RU" dirty="0" err="1" smtClean="0"/>
              <a:t>Болдой</a:t>
            </a:r>
            <a:r>
              <a:rPr lang="ru-RU" dirty="0" smtClean="0"/>
              <a:t>. Но народ, как и прежде называет реку Баллы. </a:t>
            </a:r>
            <a:r>
              <a:rPr lang="ru-RU" dirty="0" err="1" smtClean="0"/>
              <a:t>Возврщаясь</a:t>
            </a:r>
            <a:r>
              <a:rPr lang="ru-RU" dirty="0" smtClean="0"/>
              <a:t> откуда-либо, люди говорили, что там чай не могли пить, вода не вкусная, не как у нас. Географическое расположение села очень удобное и местность очень живописна. Село расположено по реке </a:t>
            </a:r>
            <a:r>
              <a:rPr lang="ru-RU" dirty="0" err="1" smtClean="0"/>
              <a:t>Болде</a:t>
            </a:r>
            <a:r>
              <a:rPr lang="ru-RU" dirty="0" smtClean="0"/>
              <a:t>, между двумя островами. Протяженность села вдоль реки составляет 5 км.</a:t>
            </a:r>
          </a:p>
          <a:p>
            <a:endParaRPr lang="ru-RU" dirty="0"/>
          </a:p>
        </p:txBody>
      </p:sp>
      <p:pic>
        <p:nvPicPr>
          <p:cNvPr id="4" name="Picture 4" descr="G:\Новая папка (2)\118040-2d278-35139269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92909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 (2)\2009 11 06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2571768" cy="2483126"/>
          </a:xfrm>
          <a:prstGeom prst="rect">
            <a:avLst/>
          </a:prstGeom>
          <a:noFill/>
        </p:spPr>
      </p:pic>
      <p:pic>
        <p:nvPicPr>
          <p:cNvPr id="4099" name="Picture 3" descr="G:\Новая папка (2)\100_5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158081" cy="2708920"/>
          </a:xfrm>
          <a:prstGeom prst="rect">
            <a:avLst/>
          </a:prstGeom>
          <a:noFill/>
        </p:spPr>
      </p:pic>
      <p:pic>
        <p:nvPicPr>
          <p:cNvPr id="4102" name="Picture 6" descr="G:\Новая папка (2)\Изображение 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500306"/>
            <a:ext cx="3816424" cy="2520280"/>
          </a:xfrm>
          <a:prstGeom prst="rect">
            <a:avLst/>
          </a:prstGeom>
          <a:noFill/>
        </p:spPr>
      </p:pic>
      <p:pic>
        <p:nvPicPr>
          <p:cNvPr id="4103" name="Picture 7" descr="G:\Новая папка (2)\Копия Изображение 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08920"/>
            <a:ext cx="3668146" cy="2750691"/>
          </a:xfrm>
          <a:prstGeom prst="rect">
            <a:avLst/>
          </a:prstGeom>
          <a:noFill/>
        </p:spPr>
      </p:pic>
      <p:pic>
        <p:nvPicPr>
          <p:cNvPr id="4100" name="Picture 4" descr="G:\Новая папка (2)\2010 12 3 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153397"/>
            <a:ext cx="3078030" cy="1704603"/>
          </a:xfrm>
          <a:prstGeom prst="rect">
            <a:avLst/>
          </a:prstGeom>
          <a:noFill/>
        </p:spPr>
      </p:pic>
      <p:pic>
        <p:nvPicPr>
          <p:cNvPr id="4104" name="Picture 8" descr="G:\Новая папка (2)\Копия den-sel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932363"/>
            <a:ext cx="4330700" cy="1925637"/>
          </a:xfrm>
          <a:prstGeom prst="rect">
            <a:avLst/>
          </a:prstGeom>
          <a:noFill/>
        </p:spPr>
      </p:pic>
      <p:pic>
        <p:nvPicPr>
          <p:cNvPr id="2050" name="Picture 2" descr="C:\Users\наиля\Desktop\IMG_19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214290"/>
            <a:ext cx="3151151" cy="2363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Мечеть села Килинчи. </a:t>
            </a:r>
            <a:br>
              <a:rPr lang="ru-RU" sz="5000" b="1" dirty="0" smtClean="0">
                <a:solidFill>
                  <a:schemeClr val="bg1"/>
                </a:solidFill>
              </a:rPr>
            </a:br>
            <a:r>
              <a:rPr lang="ru-RU" sz="5000" b="1" dirty="0" smtClean="0">
                <a:solidFill>
                  <a:schemeClr val="bg1"/>
                </a:solidFill>
              </a:rPr>
              <a:t>Самая большая в Астраханской области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иля\Desktop\101CANON\Фотовыставка 9 класс\IMG_66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9" name="Picture 3" descr="C:\Users\наиля\Desktop\IMG_2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43181"/>
            <a:ext cx="4038600" cy="30003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селе </a:t>
            </a:r>
            <a:r>
              <a:rPr lang="ru-RU" dirty="0" err="1" smtClean="0">
                <a:solidFill>
                  <a:srgbClr val="FF0000"/>
                </a:solidFill>
              </a:rPr>
              <a:t>Килинчи</a:t>
            </a:r>
            <a:r>
              <a:rPr lang="ru-RU" dirty="0" smtClean="0">
                <a:solidFill>
                  <a:srgbClr val="FF0000"/>
                </a:solidFill>
              </a:rPr>
              <a:t> родился русский </a:t>
            </a:r>
            <a:r>
              <a:rPr lang="ru-RU" dirty="0" err="1" smtClean="0">
                <a:solidFill>
                  <a:srgbClr val="FF0000"/>
                </a:solidFill>
              </a:rPr>
              <a:t>советсий</a:t>
            </a:r>
            <a:r>
              <a:rPr lang="ru-RU" dirty="0" smtClean="0">
                <a:solidFill>
                  <a:srgbClr val="FF0000"/>
                </a:solidFill>
              </a:rPr>
              <a:t> поэт М.К.Луконин</a:t>
            </a:r>
            <a:endParaRPr lang="ru-RU" dirty="0"/>
          </a:p>
        </p:txBody>
      </p:sp>
      <p:pic>
        <p:nvPicPr>
          <p:cNvPr id="5" name="Picture 3" descr="G:\ФОТО СЕЛА\ДОМ ЛУКОНИНА\СТАЛО\100_37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9226"/>
            <a:ext cx="4038600" cy="3747911"/>
          </a:xfrm>
          <a:prstGeom prst="rect">
            <a:avLst/>
          </a:prstGeom>
          <a:noFill/>
        </p:spPr>
      </p:pic>
      <p:pic>
        <p:nvPicPr>
          <p:cNvPr id="6" name="Picture 2" descr="G:\ФОТО СЕЛА\ДОМ ЛУКОНИНА\СТАЛО\100_3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688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МОИ</vt:lpstr>
      <vt:lpstr>Слайд 2</vt:lpstr>
      <vt:lpstr>Слайд 3</vt:lpstr>
      <vt:lpstr>Слайд 4</vt:lpstr>
      <vt:lpstr>Слайд 5</vt:lpstr>
      <vt:lpstr>Слайд 6</vt:lpstr>
      <vt:lpstr>Слайд 7</vt:lpstr>
      <vt:lpstr>Мечеть села Килинчи.  Самая большая в Астраханской области</vt:lpstr>
      <vt:lpstr>В селе Килинчи родился русский советсий поэт М.К.Луконин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Киләчем</dc:title>
  <dc:creator>User</dc:creator>
  <cp:lastModifiedBy>наиля</cp:lastModifiedBy>
  <cp:revision>28</cp:revision>
  <dcterms:created xsi:type="dcterms:W3CDTF">2012-03-12T17:36:45Z</dcterms:created>
  <dcterms:modified xsi:type="dcterms:W3CDTF">2012-05-13T14:34:45Z</dcterms:modified>
</cp:coreProperties>
</file>