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DBDECBF-EC02-47E0-A664-D91A1EABE51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C58DC5-315F-485B-A891-BDF17D509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ly\Desktop\&#1084;&#1086;&#1105;\&#1092;&#1086;&#1090;&#1082;&#1080;\&#1055;&#1086;&#1089;&#1090;%20&#8470;1\&#1090;&#1077;&#1082;&#1089;&#1090;&#1099;%20&#1080;%20&#1087;&#1077;&#1089;&#1085;&#1080;\&#1055;&#1086;&#1089;&#1090;&#1086;&#1074;&#1094;&#1099;%20-%20&#1043;&#1080;&#1084;&#1085;%20&#1087;&#1086;&#1089;&#1090;&#1072;%20%201%20&#1075;&#1086;&#1088;&#1086;&#1076;&#1072;%20&#1043;&#1077;&#1088;&#1086;&#1103;%20&#1042;&#1086;&#1083;&#1075;&#1086;&#1075;&#1088;&#1072;&#1076;&#1072;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204864"/>
            <a:ext cx="4824536" cy="187220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Пост №1 </a:t>
            </a:r>
            <a:br>
              <a:rPr lang="ru-RU" sz="4000" dirty="0" smtClean="0"/>
            </a:br>
            <a:r>
              <a:rPr lang="ru-RU" sz="4000" dirty="0" smtClean="0"/>
              <a:t>города-героя Волгограда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9627797"/>
      </p:ext>
    </p:extLst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704856" cy="3312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Знамя Поста №1 находится в знаменном зале в специально оборудованной нише. У Знамени ежедневно выставляется часовой из личного состава Почетного караула. При входе в знаменный зал каждый постовец отдает воинское приветствие Знамени. Вынос Знамени осуществляет знаменная группа во время проведения митингов, парадов и торжественной смены школ на Посту №1.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672408" cy="25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2410"/>
      </p:ext>
    </p:extLst>
  </p:cSld>
  <p:clrMapOvr>
    <a:masterClrMapping/>
  </p:clrMapOvr>
  <p:transition advClick="0" advTm="20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pPr algn="ctr"/>
            <a:r>
              <a:rPr lang="ru-RU" dirty="0"/>
              <a:t>Эмблема Поста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488832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Эмблемой Поста №1 является символическое изображение Вечного огня на братской могиле на площади Павших борцов города-героя Волгограда, увенчанного лавровыми ветвями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57" y="3140968"/>
            <a:ext cx="2664296" cy="2513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090" y="3284984"/>
            <a:ext cx="4799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Эмблема помещается в центре полотнища Знамени Поста №1, флага Поста №1, является элементом формы постовца, а также изображена на печати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официальных 	бланках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1399962638"/>
      </p:ext>
    </p:extLst>
  </p:cSld>
  <p:clrMapOvr>
    <a:masterClrMapping/>
  </p:clrMapOvr>
  <p:transition advClick="0" advTm="22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7768"/>
            <a:ext cx="7024744" cy="1143000"/>
          </a:xfrm>
        </p:spPr>
        <p:txBody>
          <a:bodyPr/>
          <a:lstStyle/>
          <a:p>
            <a:pPr algn="ctr"/>
            <a:r>
              <a:rPr lang="ru-RU" dirty="0"/>
              <a:t>Гимн Поста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632848" cy="2814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Гимн Поста №1 написан в ноябре 1999 года. Автор - Мария Дремлюга, пресс-секретарь Почетного караула МОУ СОШ № 96 Дзержинского района г.Волгограда.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Исполняется </a:t>
            </a:r>
            <a:r>
              <a:rPr lang="ru-RU" dirty="0"/>
              <a:t>при проведении всех торжественных ритуалов на Посту №1, смене школ города на Посту №1, открытии и закрытии смены оборонно-спортивного лагеря «Постовец».</a:t>
            </a:r>
          </a:p>
          <a:p>
            <a:endParaRPr lang="ru-RU" dirty="0"/>
          </a:p>
        </p:txBody>
      </p:sp>
      <p:pic>
        <p:nvPicPr>
          <p:cNvPr id="7" name="Рисунок 6" descr="x_f69baf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05064"/>
            <a:ext cx="3511631" cy="23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90524"/>
      </p:ext>
    </p:extLst>
  </p:cSld>
  <p:clrMapOvr>
    <a:masterClrMapping/>
  </p:clrMapOvr>
  <p:transition advClick="0" advTm="21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812868" cy="115212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ГИМН ПОСТА №</a:t>
            </a:r>
            <a:r>
              <a:rPr lang="ru-RU" sz="3100" dirty="0" smtClean="0"/>
              <a:t>1 г</a:t>
            </a:r>
            <a:r>
              <a:rPr lang="ru-RU" sz="3100" dirty="0"/>
              <a:t>. ВОЛГОГРАДА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340768"/>
            <a:ext cx="35283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Мы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маршем прошагаем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Через огонь священный,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клятву не нарушим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у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огня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замрём.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Пусть годы пронесутся,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Назад им не вернуться,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 будет вечен этот Пост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вечного огня.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3789040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Ведь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небо не погаснет,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Ведь не увянут розы.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помнят не напрасно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Погибших имена.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смотрим в это пламя,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Храня святую память.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Мы часовые вечные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вечного огня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255475"/>
            <a:ext cx="3390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Горит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огонь великий,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Огонь великой славы.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Мир смотрит многоликий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царственный гранит.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рядом с автоматом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Спокойный и застывший,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дрогнувший и преданный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Здесь часовой стоит.</a:t>
            </a:r>
          </a:p>
        </p:txBody>
      </p:sp>
      <p:pic>
        <p:nvPicPr>
          <p:cNvPr id="9" name="Постовцы - Гимн поста  1 города Героя Волгогр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46434"/>
      </p:ext>
    </p:extLst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024744" cy="1143000"/>
          </a:xfrm>
        </p:spPr>
        <p:txBody>
          <a:bodyPr/>
          <a:lstStyle/>
          <a:p>
            <a:r>
              <a:rPr lang="ru-RU" dirty="0" smtClean="0"/>
              <a:t>Значение Поста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жизни многих из нас Пост №1 сыграл решающую роль, помог осознать себя и свое место в жизни. За один учебный год более 1500 учащихся проходят службу на Посту №1. Данная деятельность полностью построена </a:t>
            </a:r>
            <a:r>
              <a:rPr lang="ru-RU" dirty="0" smtClean="0"/>
              <a:t>на </a:t>
            </a:r>
            <a:r>
              <a:rPr lang="ru-RU" dirty="0"/>
              <a:t>принципах равноправия, доверия, уважения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 descr="x_9e9ed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091" y="3129189"/>
            <a:ext cx="4874173" cy="32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01019"/>
      </p:ext>
    </p:extLst>
  </p:cSld>
  <p:clrMapOvr>
    <a:masterClrMapping/>
  </p:clrMapOvr>
  <p:transition advClick="0" advTm="1500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782">
            <a:off x="245618" y="2486083"/>
            <a:ext cx="4139782" cy="2758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995">
            <a:off x="3544832" y="4420887"/>
            <a:ext cx="3059832" cy="20398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30186"/>
            <a:ext cx="7488832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 10 дней многие переосмыслили жизненные приоритеты, поняли вещи, о которых раньше не задумывались. Несение Почетной Вахты Памяти – это честь и гордость для каждого школьника.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519">
            <a:off x="3581648" y="2517071"/>
            <a:ext cx="2951186" cy="1966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155">
            <a:off x="6470415" y="2281058"/>
            <a:ext cx="2113583" cy="31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7347"/>
      </p:ext>
    </p:extLst>
  </p:cSld>
  <p:clrMapOvr>
    <a:masterClrMapping/>
  </p:clrMapOvr>
  <p:transition advClick="0" advTm="9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02522" cy="65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06742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4752528" cy="4968552"/>
          </a:xfrm>
        </p:spPr>
        <p:txBody>
          <a:bodyPr/>
          <a:lstStyle/>
          <a:p>
            <a:r>
              <a:rPr lang="ru-RU" dirty="0" smtClean="0"/>
              <a:t>История;</a:t>
            </a:r>
          </a:p>
          <a:p>
            <a:r>
              <a:rPr lang="ru-RU" dirty="0"/>
              <a:t>Деятельность </a:t>
            </a:r>
            <a:r>
              <a:rPr lang="ru-RU" dirty="0" smtClean="0"/>
              <a:t>учреждения;</a:t>
            </a:r>
          </a:p>
          <a:p>
            <a:r>
              <a:rPr lang="ru-RU" dirty="0"/>
              <a:t>Прохождение </a:t>
            </a:r>
            <a:r>
              <a:rPr lang="ru-RU" dirty="0" smtClean="0"/>
              <a:t>Почетной </a:t>
            </a:r>
            <a:r>
              <a:rPr lang="ru-RU" dirty="0"/>
              <a:t>вахты </a:t>
            </a:r>
            <a:r>
              <a:rPr lang="ru-RU" dirty="0" smtClean="0"/>
              <a:t>Памяти; </a:t>
            </a:r>
          </a:p>
          <a:p>
            <a:r>
              <a:rPr lang="ru-RU" dirty="0"/>
              <a:t>Клятва Поста №</a:t>
            </a:r>
            <a:r>
              <a:rPr lang="ru-RU" dirty="0" smtClean="0"/>
              <a:t>1;</a:t>
            </a:r>
          </a:p>
          <a:p>
            <a:r>
              <a:rPr lang="ru-RU" dirty="0"/>
              <a:t>Знамя Поста №</a:t>
            </a:r>
            <a:r>
              <a:rPr lang="ru-RU" dirty="0" smtClean="0"/>
              <a:t>1;</a:t>
            </a:r>
          </a:p>
          <a:p>
            <a:r>
              <a:rPr lang="ru-RU" dirty="0"/>
              <a:t>Эмблема Поста №</a:t>
            </a:r>
            <a:r>
              <a:rPr lang="ru-RU" dirty="0" smtClean="0"/>
              <a:t>1;</a:t>
            </a:r>
          </a:p>
          <a:p>
            <a:r>
              <a:rPr lang="ru-RU" dirty="0"/>
              <a:t>Гимн Поста №</a:t>
            </a:r>
            <a:r>
              <a:rPr lang="ru-RU" dirty="0" smtClean="0"/>
              <a:t>1;</a:t>
            </a:r>
          </a:p>
          <a:p>
            <a:r>
              <a:rPr lang="ru-RU" dirty="0" smtClean="0"/>
              <a:t>Значение.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00807"/>
            <a:ext cx="3096344" cy="44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7011"/>
      </p:ext>
    </p:extLst>
  </p:cSld>
  <p:clrMapOvr>
    <a:masterClrMapping/>
  </p:clrMapOvr>
  <p:transition advClick="0" advTm="8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5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56849"/>
            <a:ext cx="7632848" cy="26321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Свою историю Пост №1 г. Волгограда ведет с середины 60-х годов. Осенью 1965 года по инициативе Волгоградского горкома комсомола в городе был создан первый в стране Пост №1. 14 ноября 1965 года первые мальчишки заступили на Почетную вахту Памяти у Вечного огня города-героя Волгограда. С 27 апреля 1966г. Пост №1 стал постоянно действующим.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4132515" cy="28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9852"/>
      </p:ext>
    </p:extLst>
  </p:cSld>
  <p:clrMapOvr>
    <a:masterClrMapping/>
  </p:clrMapOvr>
  <p:transition advClick="0" advTm="19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62046"/>
            <a:ext cx="4608512" cy="52929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 руках у ребят было настоящее оружие защитников Сталинграда; </a:t>
            </a:r>
            <a:r>
              <a:rPr lang="ru-RU" dirty="0"/>
              <a:t>з</a:t>
            </a:r>
            <a:r>
              <a:rPr lang="ru-RU" dirty="0" smtClean="0"/>
              <a:t>аступая в Почетный караул на Пост №1, они давали торжественную клятву.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30 августа 1991 года Пост №1 был временно закрыт, и 6 сентября 1999 года возобновил свою работу 	в 	качестве муниципального образовательного 	учреждения Центра 	дополнительного образования детей «Пост №1».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3040455" cy="43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24695"/>
      </p:ext>
    </p:extLst>
  </p:cSld>
  <p:clrMapOvr>
    <a:masterClrMapping/>
  </p:clrMapOvr>
  <p:transition advClick="0" advTm="20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r>
              <a:rPr lang="ru-RU" dirty="0"/>
              <a:t>Деятельность учреждения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340768"/>
            <a:ext cx="4321109" cy="468052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/>
              <a:t>Общая цель деятельности </a:t>
            </a:r>
            <a:r>
              <a:rPr lang="ru-RU" dirty="0" smtClean="0"/>
              <a:t>учреждения - </a:t>
            </a:r>
            <a:r>
              <a:rPr lang="ru-RU" dirty="0"/>
              <a:t>формирование и </a:t>
            </a:r>
            <a:r>
              <a:rPr lang="ru-RU" dirty="0" smtClean="0"/>
              <a:t>развитие 	личности, обладающей </a:t>
            </a:r>
            <a:r>
              <a:rPr lang="ru-RU" dirty="0"/>
              <a:t>духовными и нравственными качествами гражданина-патриота России.</a:t>
            </a:r>
          </a:p>
          <a:p>
            <a:pPr marL="68580" indent="0" algn="just">
              <a:buNone/>
            </a:pPr>
            <a:r>
              <a:rPr lang="ru-RU" dirty="0" smtClean="0"/>
              <a:t>Приоритетная задача </a:t>
            </a:r>
            <a:r>
              <a:rPr lang="ru-RU" dirty="0"/>
              <a:t>Центра </a:t>
            </a:r>
            <a:r>
              <a:rPr lang="ru-RU" dirty="0" smtClean="0"/>
              <a:t>-  организация 	несения Почетной </a:t>
            </a:r>
            <a:r>
              <a:rPr lang="ru-RU" dirty="0"/>
              <a:t>вахты на Посту №1 у Вечного </a:t>
            </a:r>
            <a:r>
              <a:rPr lang="ru-RU" dirty="0" smtClean="0"/>
              <a:t>огня города-героя </a:t>
            </a:r>
            <a:r>
              <a:rPr lang="ru-RU" dirty="0"/>
              <a:t>Волгограда.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2" y="1340768"/>
            <a:ext cx="2948695" cy="48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8689"/>
      </p:ext>
    </p:extLst>
  </p:cSld>
  <p:clrMapOvr>
    <a:masterClrMapping/>
  </p:clrMapOvr>
  <p:transition advClick="0" advTm="1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332656"/>
            <a:ext cx="88308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Прохождение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Почетной </a:t>
            </a:r>
            <a:r>
              <a:rPr lang="ru-RU" dirty="0"/>
              <a:t>вахты Памяти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Участниками несения Почетной вахты Памяти являются лучшие обучающиеся образовательных учреждений города. Из них формируется Почетный караул в составе 45 человек, которые несут вахту Памяти 10 дней. </a:t>
            </a: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12976"/>
            <a:ext cx="4464496" cy="30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84612"/>
      </p:ext>
    </p:extLst>
  </p:cSld>
  <p:clrMapOvr>
    <a:masterClrMapping/>
  </p:clrMapOvr>
  <p:transition advClick="0" advTm="11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Более 200 тысяч волгоградцев прошли школу Поста за это время, став взрослее и мудрее, поверив в то, что они действительно выполняют нужное для своей Родины дело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Волгоградцы </a:t>
            </a:r>
            <a:r>
              <a:rPr lang="ru-RU" dirty="0"/>
              <a:t>привыкли видеть часовых Поста №1 в любую погоду на своем месте и гордятся, что здесь сохраняются традиции и ритуалы, достойные героической истории Царицына – Сталинграда – Волгограда. И так – почти 40 лет.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47028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8173"/>
      </p:ext>
    </p:extLst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/>
          <a:lstStyle/>
          <a:p>
            <a:r>
              <a:rPr lang="ru-RU" dirty="0" smtClean="0"/>
              <a:t>Клятва Поста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47525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На Посту №1 часовой принимает клятву. Торжественно и строго звучат её слова:</a:t>
            </a:r>
          </a:p>
          <a:p>
            <a:pPr marL="400050" lvl="1" indent="0">
              <a:buNone/>
            </a:pPr>
            <a:r>
              <a:rPr lang="ru-RU" dirty="0"/>
              <a:t>"Заступая в Почетный караул на Пост №1 у Вечного огня города – героя Волгограда, клянусь свято хранить память о тех, кто отдал жизнь за мою Родину.</a:t>
            </a:r>
          </a:p>
          <a:p>
            <a:pPr marL="400050" lvl="1" indent="0">
              <a:buNone/>
            </a:pPr>
            <a:r>
              <a:rPr lang="ru-RU" dirty="0"/>
              <a:t>Клянусь!</a:t>
            </a:r>
          </a:p>
          <a:p>
            <a:pPr marL="400050" lvl="1" indent="0">
              <a:buNone/>
            </a:pPr>
            <a:r>
              <a:rPr lang="ru-RU" dirty="0"/>
              <a:t>Клянусь мужественно, как подобает достойному сыну России, охранять их покой.</a:t>
            </a:r>
          </a:p>
          <a:p>
            <a:pPr marL="400050" lvl="1" indent="0">
              <a:buNone/>
            </a:pPr>
            <a:r>
              <a:rPr lang="ru-RU" dirty="0"/>
              <a:t>Клянусь!</a:t>
            </a:r>
          </a:p>
          <a:p>
            <a:pPr marL="400050" lvl="1" indent="0">
              <a:buNone/>
            </a:pPr>
            <a:r>
              <a:rPr lang="ru-RU" dirty="0"/>
              <a:t>Клянусь крепко держать оружие наших дедов – защитников Сталинграда.</a:t>
            </a:r>
          </a:p>
          <a:p>
            <a:pPr marL="400050" lvl="1" indent="0">
              <a:buNone/>
            </a:pPr>
            <a:r>
              <a:rPr lang="ru-RU" dirty="0"/>
              <a:t>Клянусь!</a:t>
            </a:r>
          </a:p>
          <a:p>
            <a:pPr marL="400050" lvl="1" indent="0">
              <a:buNone/>
            </a:pPr>
            <a:r>
              <a:rPr lang="ru-RU" dirty="0"/>
              <a:t>Если же я нарушу эту клятву, пусть меня постигнет суровое осуждение товарищей и презрение волгоградцев.</a:t>
            </a:r>
          </a:p>
          <a:p>
            <a:pPr marL="400050" lvl="1" indent="0">
              <a:buNone/>
            </a:pPr>
            <a:r>
              <a:rPr lang="ru-RU" dirty="0"/>
              <a:t>Клянусь! Клянусь! Клянусь!"</a:t>
            </a:r>
          </a:p>
        </p:txBody>
      </p:sp>
    </p:spTree>
    <p:extLst>
      <p:ext uri="{BB962C8B-B14F-4D97-AF65-F5344CB8AC3E}">
        <p14:creationId xmlns:p14="http://schemas.microsoft.com/office/powerpoint/2010/main" val="423572463"/>
      </p:ext>
    </p:extLst>
  </p:cSld>
  <p:clrMapOvr>
    <a:masterClrMapping/>
  </p:clrMapOvr>
  <p:transition advClick="0" advTm="29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7024744" cy="1143000"/>
          </a:xfrm>
        </p:spPr>
        <p:txBody>
          <a:bodyPr/>
          <a:lstStyle/>
          <a:p>
            <a:r>
              <a:rPr lang="ru-RU" dirty="0"/>
              <a:t>Знамя Поста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4464496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6 сентября 1999 года состоялась торжественная </a:t>
            </a:r>
            <a:r>
              <a:rPr lang="ru-RU" dirty="0" smtClean="0"/>
              <a:t>	церемония </a:t>
            </a:r>
            <a:r>
              <a:rPr lang="ru-RU" dirty="0"/>
              <a:t>вручения главой администрации города-героя </a:t>
            </a:r>
            <a:r>
              <a:rPr lang="ru-RU" dirty="0" smtClean="0"/>
              <a:t>	Волгограда </a:t>
            </a:r>
            <a:r>
              <a:rPr lang="ru-RU" dirty="0"/>
              <a:t>Знамени </a:t>
            </a:r>
            <a:r>
              <a:rPr lang="ru-RU" dirty="0" smtClean="0"/>
              <a:t>Поста </a:t>
            </a:r>
            <a:r>
              <a:rPr lang="ru-RU" dirty="0"/>
              <a:t>№1 на площади Павших борцов у Вечного огня в присутствии ветеранов Великой Отечественной войны и </a:t>
            </a:r>
            <a:r>
              <a:rPr lang="ru-RU" dirty="0" smtClean="0"/>
              <a:t>гостей.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центре полотнища помещены эмблема и девиз Поста №1 «Памяти </a:t>
            </a:r>
            <a:r>
              <a:rPr lang="ru-RU" dirty="0" smtClean="0"/>
              <a:t>	павших будьте </a:t>
            </a:r>
            <a:r>
              <a:rPr lang="ru-RU" dirty="0"/>
              <a:t>достойны!».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24" y="1484784"/>
            <a:ext cx="2857756" cy="41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0544"/>
      </p:ext>
    </p:extLst>
  </p:cSld>
  <p:clrMapOvr>
    <a:masterClrMapping/>
  </p:clrMapOvr>
  <p:transition advClick="0" advTm="22000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361</TotalTime>
  <Words>724</Words>
  <Application>Microsoft Office PowerPoint</Application>
  <PresentationFormat>Экран (4:3)</PresentationFormat>
  <Paragraphs>78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Пост №1  города-героя Волгограда</vt:lpstr>
      <vt:lpstr>Содержание:</vt:lpstr>
      <vt:lpstr>История</vt:lpstr>
      <vt:lpstr>Презентация PowerPoint</vt:lpstr>
      <vt:lpstr>Деятельность учреждения</vt:lpstr>
      <vt:lpstr>Прохождение  Почетной вахты Памяти </vt:lpstr>
      <vt:lpstr>Презентация PowerPoint</vt:lpstr>
      <vt:lpstr>Клятва Поста №1</vt:lpstr>
      <vt:lpstr>Знамя Поста №1</vt:lpstr>
      <vt:lpstr>Презентация PowerPoint</vt:lpstr>
      <vt:lpstr>Эмблема Поста №1</vt:lpstr>
      <vt:lpstr>Гимн Поста №1</vt:lpstr>
      <vt:lpstr>ГИМН ПОСТА №1 г. ВОЛГОГРАДА </vt:lpstr>
      <vt:lpstr>Значение Поста №1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 №1 г. Волгограда</dc:title>
  <dc:creator>Настя</dc:creator>
  <cp:lastModifiedBy>Настя</cp:lastModifiedBy>
  <cp:revision>32</cp:revision>
  <dcterms:created xsi:type="dcterms:W3CDTF">2012-05-09T17:32:32Z</dcterms:created>
  <dcterms:modified xsi:type="dcterms:W3CDTF">2012-05-15T17:08:27Z</dcterms:modified>
</cp:coreProperties>
</file>