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75FB-8040-4875-A844-E91937B3917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EBB7A-D0CD-42F1-B45C-962E28917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EBB7A-D0CD-42F1-B45C-962E289179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0901-9827-4C4E-8A00-8156DDF242F5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4AA3-617A-45BA-AD7C-E4CD3F89DD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_DSC96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4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бавин\Desktop\деду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4357694"/>
            <a:ext cx="3571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ВЕТЕРАНАМ!!!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небо светлое над нами,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солнце радует лучами, Что мир вокруг и тишина.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то, что кончилась война!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ыб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4" y="2857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1357298"/>
            <a:ext cx="42148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Над Томью - рекою рассвет серебрится,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Белой горы нашей жизни причал,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Родной Белогорск, для меня ты - столица,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Венчаешь земное начало начал.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Здесь предки в тайге приамурской создали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Опору России в былые года,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 Транссибирской стальной магистрали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Стучали, как наши сердца, поезда!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Припев: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Наш Белогорск, почувствуй дух державы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раздольной песне, в мирном ремесле.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Твори и процветай в сиянье славы.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нас ты лучший город на Земле.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Рождённый 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Зейско-Бурейской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равнине,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стал, Белогорск, нашей яркой судьбой.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в деле полезном и в смелом почине,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печали и в радости - вместе с тобой.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 есть чем на улицах этих гордиться,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Здесь мыслей, деяний и творчества взлёт.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будем на благо России трудиться,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К грядущим победам веди нас вперёд.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214290"/>
            <a:ext cx="45005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Официальный гимн города Белогорска:</a:t>
            </a:r>
            <a:endParaRPr lang="ru-RU" sz="2000" i="1" dirty="0" smtClean="0"/>
          </a:p>
          <a:p>
            <a:endParaRPr lang="ru-RU" dirty="0"/>
          </a:p>
        </p:txBody>
      </p:sp>
      <p:pic>
        <p:nvPicPr>
          <p:cNvPr id="8" name="Содержимое 7" descr="истор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6179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01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928670"/>
            <a:ext cx="45005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загляделся в заречные сини,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Город, тебе свою песню пою.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тоже частичка великой России,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её сын в приамурском краю.</a:t>
            </a:r>
          </a:p>
          <a:p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любимый, ты в сердце прописан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Сказкой прошедшей и былью живой.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твой чистый весь солнцем прописан,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над Томью – раздольной рекой.</a:t>
            </a:r>
          </a:p>
          <a:p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мне понятней и ближе с годами,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я родился, учился, здесь рос…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Родину мы не придумали сами,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 мне – мой родной Белогорск!</a:t>
            </a:r>
          </a:p>
          <a:p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13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46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AM_00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000100" y="3500438"/>
            <a:ext cx="37809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Белые горы за Томью - рекой,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Плесы и косы покрыты талою,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Сопки в багульнике, сосенок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горстка,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мне дороже, родней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Белогорска.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4" y="1928802"/>
            <a:ext cx="38050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Тихих улочек сеть, ручейки – 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переулки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Душу греют мою, словно угли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в печурке.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Томь обнимает берегом левым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Город, что строим, растим и 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лелеем.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DSC01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784"/>
            <a:ext cx="5072066" cy="6874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9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5984" y="4572008"/>
            <a:ext cx="4171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…Век пролетел, уж второй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отступает,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Томь обмелела, и город страдает,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и японцы неволей пытали,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белые банды хребет здесь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сломали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4612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бавин\Desktop\DSC01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273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57290" y="1142984"/>
            <a:ext cx="40706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выстоял город и впредь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стоять будет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312 борцов не забудет.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обновится иконой странною,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стихах воссияет, споется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былиною.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бавин\Desktop\DSC01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1214422"/>
            <a:ext cx="44376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туман опустился в долину,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окутал, холмы и низины,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Сопки в багульнике, сосенок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горстка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мне дороже, родней Белогорска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бавин\Desktop\солда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86512" y="6211669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 Победы 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2012 г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387</Words>
  <Application>Microsoft Office PowerPoint</Application>
  <PresentationFormat>Экран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Любавин</dc:creator>
  <cp:lastModifiedBy>Любавин</cp:lastModifiedBy>
  <cp:revision>17</cp:revision>
  <dcterms:created xsi:type="dcterms:W3CDTF">2012-05-13T09:36:45Z</dcterms:created>
  <dcterms:modified xsi:type="dcterms:W3CDTF">2012-05-14T06:09:43Z</dcterms:modified>
</cp:coreProperties>
</file>