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75" r:id="rId5"/>
    <p:sldId id="272" r:id="rId6"/>
    <p:sldId id="265" r:id="rId7"/>
    <p:sldId id="269" r:id="rId8"/>
    <p:sldId id="259" r:id="rId9"/>
    <p:sldId id="277" r:id="rId10"/>
    <p:sldId id="27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194C8-7EA9-42C1-8534-86479BCB15FC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A19E-A0CF-423C-9DDF-66579BB07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C801-27C2-4C51-84A4-0CEB09A63512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CCDF-F3B4-4D57-AEFF-7DBE5889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674D-9521-4B1B-8260-3BC5B4A6C2E8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8097-3233-4805-9F67-68425915E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4A-51FE-4EA0-B551-558A3F786CFF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81CC-0D1F-4ADA-94C1-943BD8FE6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BE04-8C2A-4318-96EA-760FC45AAAE7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1803-D6C8-4620-B70F-5596D77BA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2269-FA60-4DAC-8713-4E4B8598832B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0CD7E-E503-4CDE-94E0-D504EF8F5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CA05-3960-4BD3-A372-CE94F7973A42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9A15-8A4E-472B-A947-4264BDBA7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581F-6817-41EE-B278-CC0B35520EC0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5D4E-8FA1-4514-92C7-183EE8C97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05A5-97BF-4B14-85B5-89B43C0AD61F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3F3FA-9D4A-494A-ADCE-2ACB987E9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D6E1-780F-4A88-B049-BFB347E3F2A8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2E2C3-541D-41D0-80B4-7DB13C6F1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ACE6-D36D-4A90-92EF-3928A3BB62A9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65922-E0C9-4177-8E01-5BF5B519B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E8BCCF-C432-4252-91EA-5586F9B361A1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81E7FF-BF3B-420B-8119-659373ADE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Ингалы\P10000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0" y="4941888"/>
            <a:ext cx="5635625" cy="1582737"/>
          </a:xfrm>
        </p:spPr>
        <p:txBody>
          <a:bodyPr/>
          <a:lstStyle/>
          <a:p>
            <a:pPr algn="ctr"/>
            <a:r>
              <a:rPr lang="ru-RU" sz="2400" u="sng" smtClean="0">
                <a:solidFill>
                  <a:schemeClr val="bg1"/>
                </a:solidFill>
                <a:latin typeface="Comic Sans MS" pitchFamily="66" charset="0"/>
              </a:rPr>
              <a:t>Выполнила:</a:t>
            </a:r>
            <a:r>
              <a:rPr lang="ru-RU" sz="2400" smtClean="0">
                <a:solidFill>
                  <a:schemeClr val="bg1"/>
                </a:solidFill>
                <a:latin typeface="Comic Sans MS" pitchFamily="66" charset="0"/>
              </a:rPr>
              <a:t> ученица 10 класса </a:t>
            </a:r>
          </a:p>
          <a:p>
            <a:pPr algn="ctr"/>
            <a:r>
              <a:rPr lang="ru-RU" sz="2400" smtClean="0">
                <a:solidFill>
                  <a:schemeClr val="bg1"/>
                </a:solidFill>
                <a:latin typeface="Comic Sans MS" pitchFamily="66" charset="0"/>
              </a:rPr>
              <a:t>Седельникова Надежда.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175351" cy="1512168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Моя малая Родина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964613" cy="657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Monotype Corsiva" pitchFamily="66" charset="0"/>
              </a:rPr>
              <a:t>Муниципальное  казённое образовательное учреждение</a:t>
            </a:r>
          </a:p>
          <a:p>
            <a:pPr algn="ctr" eaLnBrk="0" hangingPunct="0"/>
            <a:r>
              <a:rPr lang="ru-RU" b="1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Monotype Corsiva" pitchFamily="66" charset="0"/>
              </a:rPr>
              <a:t> «Ингалинская средняя общеобразовательная школа»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4" descr="sun_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209675"/>
            <a:ext cx="1270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44000" cy="685800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15888" y="-396875"/>
            <a:ext cx="6608763" cy="30972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Documents and Settings\Admin\Мои документы\Мои рисунки\Фотки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5888"/>
            <a:ext cx="4643438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44008" y="24866"/>
            <a:ext cx="4392488" cy="498830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Поведать вам рассказ хочу, </a:t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   о Родине своей, </a:t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которой ДОРОЖУ!!!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9" name="Picture 10" descr="4b39ca3771268de3e8288320ab5823a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437063"/>
            <a:ext cx="17113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6538" cy="6843713"/>
          </a:xfrm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059113" y="17002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4748213" y="0"/>
            <a:ext cx="440055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>
                <a:latin typeface="Monotype Corsiva" pitchFamily="66" charset="0"/>
              </a:rPr>
              <a:t>Много есть на свете, кроме нашей страны, всяких государств и земель, но одна у человека родная мать, одна у него и родина. </a:t>
            </a:r>
          </a:p>
          <a:p>
            <a:pPr marL="228600" indent="-182563" algn="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endParaRPr lang="ru-RU" sz="2800" b="1">
              <a:latin typeface="Monotype Corsiva" pitchFamily="66" charset="0"/>
            </a:endParaRPr>
          </a:p>
          <a:p>
            <a:pPr marL="228600" indent="-182563" algn="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>
                <a:latin typeface="Monotype Corsiva" pitchFamily="66" charset="0"/>
              </a:rPr>
              <a:t>Ушинский К. Д</a:t>
            </a:r>
          </a:p>
        </p:txBody>
      </p:sp>
      <p:pic>
        <p:nvPicPr>
          <p:cNvPr id="15364" name="Picture 19" descr="ani-bird_r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365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latin typeface="Monotype Corsiva" pitchFamily="66" charset="0"/>
              </a:rPr>
              <a:t>Места радующие глаз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12700" y="3382963"/>
            <a:ext cx="4633913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4013">
            <a:off x="4217988" y="1916113"/>
            <a:ext cx="4972050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hjlbyf\100_38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792413"/>
            <a:ext cx="5426075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hjlbyf\100_38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137926">
            <a:off x="3573463" y="1747838"/>
            <a:ext cx="5426075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hjlbyf\Изображение 2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62177">
            <a:off x="95250" y="1096963"/>
            <a:ext cx="5426075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0163" y="981075"/>
            <a:ext cx="9144001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981075"/>
            <a:ext cx="31686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</a:rPr>
              <a:t>Перелески да снега,</a:t>
            </a:r>
          </a:p>
          <a:p>
            <a:r>
              <a:rPr lang="ru-RU" sz="2800">
                <a:latin typeface="Monotype Corsiva" pitchFamily="66" charset="0"/>
              </a:rPr>
              <a:t>Белые до боли.</a:t>
            </a:r>
          </a:p>
          <a:p>
            <a:r>
              <a:rPr lang="ru-RU" sz="2800">
                <a:latin typeface="Monotype Corsiva" pitchFamily="66" charset="0"/>
              </a:rPr>
              <a:t>Тёмно-синие леса</a:t>
            </a:r>
          </a:p>
          <a:p>
            <a:r>
              <a:rPr lang="ru-RU" sz="2800">
                <a:latin typeface="Monotype Corsiva" pitchFamily="66" charset="0"/>
              </a:rPr>
              <a:t>Окаймляет поле.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31500">
            <a:off x="495300" y="1263650"/>
            <a:ext cx="5776913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868363"/>
            <a:ext cx="7940675" cy="59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659563" y="1052513"/>
            <a:ext cx="15668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Спит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Под ёлкой 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Колобок,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Колобок –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Колючий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Бок.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>
          <a:xfrm>
            <a:off x="17463" y="0"/>
            <a:ext cx="9126537" cy="6850063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6350" y="-274638"/>
            <a:ext cx="3578225" cy="3090863"/>
          </a:xfr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77050" y="96838"/>
            <a:ext cx="2016125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Волка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Встретил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Серый ёж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И сказал;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- Ну что ж.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Ну что ж...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Если рядом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Волки –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Выставим</a:t>
            </a:r>
          </a:p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Иголки.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43663" y="5157788"/>
            <a:ext cx="2700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rebuchet MS" pitchFamily="34" charset="0"/>
              </a:rPr>
              <a:t>Тимофей Белозёров.</a:t>
            </a:r>
          </a:p>
        </p:txBody>
      </p:sp>
      <p:pic>
        <p:nvPicPr>
          <p:cNvPr id="17416" name="Picture 11" descr="07cebbe20894e0438f55c5beb6e6d10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5176838"/>
            <a:ext cx="735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0" descr="bird1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4875" y="96838"/>
            <a:ext cx="1365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350" y="-26988"/>
            <a:ext cx="9163050" cy="6854826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92075"/>
            <a:ext cx="8205788" cy="2159000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862513" y="1844675"/>
            <a:ext cx="444658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Monotype Corsiva" pitchFamily="66" charset="0"/>
              </a:rPr>
              <a:t>Л</a:t>
            </a:r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ежит на небе тучка,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Вздыхает и ворчит,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А маленькая тучка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Копытцами стучит.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По лужице,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По дорожке,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По зонтику груздя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Стучит, как оленёнок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Копытцами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Дождя!</a:t>
            </a:r>
          </a:p>
        </p:txBody>
      </p:sp>
      <p:pic>
        <p:nvPicPr>
          <p:cNvPr id="18436" name="Picture 13" descr="f15e378fd117c68f921fe261073905a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273175"/>
            <a:ext cx="1543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96975"/>
            <a:ext cx="8547100" cy="5472113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388" y="1228725"/>
            <a:ext cx="283845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Monotype Corsiva" pitchFamily="66" charset="0"/>
              </a:rPr>
              <a:t>Ночи в лесу</a:t>
            </a:r>
          </a:p>
          <a:p>
            <a:r>
              <a:rPr lang="ru-RU" sz="2400">
                <a:latin typeface="Monotype Corsiva" pitchFamily="66" charset="0"/>
              </a:rPr>
              <a:t>Холодны и темны.</a:t>
            </a:r>
          </a:p>
          <a:p>
            <a:r>
              <a:rPr lang="ru-RU" sz="2400">
                <a:latin typeface="Monotype Corsiva" pitchFamily="66" charset="0"/>
              </a:rPr>
              <a:t>Снятся деревьям </a:t>
            </a:r>
          </a:p>
          <a:p>
            <a:r>
              <a:rPr lang="ru-RU" sz="2400">
                <a:latin typeface="Monotype Corsiva" pitchFamily="66" charset="0"/>
              </a:rPr>
              <a:t>Тревожные сны.</a:t>
            </a:r>
          </a:p>
          <a:p>
            <a:r>
              <a:rPr lang="ru-RU" sz="2400">
                <a:latin typeface="Monotype Corsiva" pitchFamily="66" charset="0"/>
              </a:rPr>
              <a:t>Машут ветвями</a:t>
            </a:r>
          </a:p>
          <a:p>
            <a:r>
              <a:rPr lang="ru-RU" sz="2400">
                <a:latin typeface="Monotype Corsiva" pitchFamily="66" charset="0"/>
              </a:rPr>
              <a:t>Осины и ели,</a:t>
            </a:r>
          </a:p>
          <a:p>
            <a:r>
              <a:rPr lang="ru-RU" sz="2400">
                <a:latin typeface="Monotype Corsiva" pitchFamily="66" charset="0"/>
              </a:rPr>
              <a:t>Мечутся, стонут,</a:t>
            </a:r>
          </a:p>
          <a:p>
            <a:r>
              <a:rPr lang="ru-RU" sz="2400">
                <a:latin typeface="Monotype Corsiva" pitchFamily="66" charset="0"/>
              </a:rPr>
              <a:t>Как люди в постели.</a:t>
            </a:r>
          </a:p>
          <a:p>
            <a:r>
              <a:rPr lang="ru-RU" sz="2400">
                <a:latin typeface="Monotype Corsiva" pitchFamily="66" charset="0"/>
              </a:rPr>
              <a:t>И, пробудясь</a:t>
            </a:r>
          </a:p>
          <a:p>
            <a:r>
              <a:rPr lang="ru-RU" sz="2400">
                <a:latin typeface="Monotype Corsiva" pitchFamily="66" charset="0"/>
              </a:rPr>
              <a:t>В зоревые час,</a:t>
            </a:r>
          </a:p>
          <a:p>
            <a:r>
              <a:rPr lang="ru-RU" sz="2400">
                <a:latin typeface="Monotype Corsiva" pitchFamily="66" charset="0"/>
              </a:rPr>
              <a:t>Плачут от счастья</a:t>
            </a:r>
          </a:p>
          <a:p>
            <a:r>
              <a:rPr lang="ru-RU" sz="2400">
                <a:latin typeface="Monotype Corsiva" pitchFamily="66" charset="0"/>
              </a:rPr>
              <a:t>Слезами</a:t>
            </a:r>
          </a:p>
          <a:p>
            <a:r>
              <a:rPr lang="ru-RU" sz="2400">
                <a:latin typeface="Monotype Corsiva" pitchFamily="66" charset="0"/>
              </a:rPr>
              <a:t>Росы.</a:t>
            </a:r>
          </a:p>
        </p:txBody>
      </p:sp>
      <p:pic>
        <p:nvPicPr>
          <p:cNvPr id="5" name="Picture 7" descr="C:\Documents and Settings\Admin\Рабочий стол\hjlbyf\Копия Изображение 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80362">
            <a:off x="107950" y="3232150"/>
            <a:ext cx="415925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Admin\Рабочий стол\hjlbyf\Фото0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6336">
            <a:off x="2082800" y="1238250"/>
            <a:ext cx="478155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Admin\Рабочий стол\hjlbyf\Изображение 2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77363">
            <a:off x="4313238" y="2897188"/>
            <a:ext cx="462756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7463" y="15875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00225" y="158750"/>
            <a:ext cx="54657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chemeClr val="bg1"/>
                </a:solidFill>
                <a:latin typeface="Monotype Corsiva" pitchFamily="66" charset="0"/>
              </a:rPr>
              <a:t>Наши леса и поля!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800600" y="4791075"/>
            <a:ext cx="43259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Monotype Corsiva" pitchFamily="66" charset="0"/>
              </a:rPr>
              <a:t>В шубу старую одета,</a:t>
            </a:r>
          </a:p>
          <a:p>
            <a:r>
              <a:rPr lang="ru-RU" sz="3200">
                <a:solidFill>
                  <a:schemeClr val="bg1"/>
                </a:solidFill>
                <a:latin typeface="Monotype Corsiva" pitchFamily="66" charset="0"/>
              </a:rPr>
              <a:t>В паутине до бровей,</a:t>
            </a:r>
          </a:p>
          <a:p>
            <a:r>
              <a:rPr lang="ru-RU" sz="3200">
                <a:solidFill>
                  <a:schemeClr val="bg1"/>
                </a:solidFill>
                <a:latin typeface="Monotype Corsiva" pitchFamily="66" charset="0"/>
              </a:rPr>
              <a:t>Окунула в зелень лета</a:t>
            </a:r>
          </a:p>
          <a:p>
            <a:r>
              <a:rPr lang="ru-RU" sz="3200">
                <a:solidFill>
                  <a:schemeClr val="bg1"/>
                </a:solidFill>
                <a:latin typeface="Monotype Corsiva" pitchFamily="66" charset="0"/>
              </a:rPr>
              <a:t>Ёлка кончики ветвей.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1588" y="-7938"/>
            <a:ext cx="9144001" cy="6858001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00" y="-292100"/>
            <a:ext cx="6791325" cy="1797050"/>
          </a:xfrm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580063" y="3284538"/>
            <a:ext cx="35639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Краеведы до сих пор точно не могут объяснить, почему село называется Ингалы. </a:t>
            </a:r>
            <a:r>
              <a:rPr lang="ru-RU" sz="2400" b="1">
                <a:solidFill>
                  <a:schemeClr val="bg1"/>
                </a:solidFill>
                <a:latin typeface="Monotype Corsiva" pitchFamily="66" charset="0"/>
                <a:cs typeface="Microsoft Sans Serif" pitchFamily="34" charset="0"/>
              </a:rPr>
              <a:t>"Версии две: от имени татарского хана Ингаль, который по легенде здесь останавливался, или же Ингаль в переводе – камыш.</a:t>
            </a:r>
          </a:p>
        </p:txBody>
      </p:sp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6675" y="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На наших озерах очень часто мы можем наблюдать пары лебедей, что представляет из себя весьма вдохновляющую картину.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459288" y="3038475"/>
            <a:ext cx="47180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Над чугунными мостами,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Над асфальтом площадей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Машет белыми крылами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Стая диких лебедей.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Пролетает, проплывает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В океане высоты,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Между тучами мелькает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Белым парусом мечты.</a:t>
            </a:r>
          </a:p>
          <a:p>
            <a:pPr algn="r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Т. Белозёров.</a:t>
            </a:r>
            <a:endParaRPr lang="ru-RU" sz="2400" b="1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3525" cy="6858000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835025"/>
            <a:ext cx="342900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Если скажут слово «родина», </a:t>
            </a:r>
          </a:p>
          <a:p>
            <a:pPr marL="228600" indent="-182563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Сразу в памяти встаёт </a:t>
            </a:r>
          </a:p>
          <a:p>
            <a:pPr marL="228600" indent="-182563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Старый дом, в саду смородина, </a:t>
            </a:r>
          </a:p>
          <a:p>
            <a:pPr marL="228600" indent="-182563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Толстый тополь у ворот,</a:t>
            </a:r>
          </a:p>
          <a:p>
            <a:pPr marL="228600" indent="-182563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 </a:t>
            </a:r>
          </a:p>
          <a:p>
            <a:pPr marL="228600" indent="-182563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 У реки берёзка-скромница </a:t>
            </a:r>
          </a:p>
          <a:p>
            <a:pPr marL="228600" indent="-182563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И ромашковый бугор... </a:t>
            </a:r>
          </a:p>
          <a:p>
            <a:pPr marL="228600" indent="-182563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А другим, наверно, вспомнится </a:t>
            </a:r>
          </a:p>
          <a:p>
            <a:pPr marL="228600" indent="-182563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Свой родной знакомый двор.</a:t>
            </a:r>
          </a:p>
          <a:p>
            <a:pPr marL="228600" indent="-182563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 </a:t>
            </a:r>
          </a:p>
          <a:p>
            <a:pPr marL="228600" indent="-182563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     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16463" y="3213100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В лужах первые кораблики,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Где недавно был каток,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И большой соседней фабрики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Громкий, радостный гудок.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Или степь от маков красная,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Золотая целина...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Родина бывает разная,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Но у всех она одна!</a:t>
            </a:r>
          </a:p>
          <a:p>
            <a:pPr algn="ctr"/>
            <a:endParaRPr lang="ru-RU" sz="2400" b="1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1508" name="Picture 18" descr="ani-bird_blu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1213" y="495300"/>
            <a:ext cx="1365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</TotalTime>
  <Words>282</Words>
  <Application>Microsoft Office PowerPoint</Application>
  <PresentationFormat>Экран (4:3)</PresentationFormat>
  <Paragraphs>88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Trebuchet MS</vt:lpstr>
      <vt:lpstr>Arial</vt:lpstr>
      <vt:lpstr>Georgia</vt:lpstr>
      <vt:lpstr>Calibri</vt:lpstr>
      <vt:lpstr>Comic Sans MS</vt:lpstr>
      <vt:lpstr>Monotype Corsiva</vt:lpstr>
      <vt:lpstr>Times New Roman</vt:lpstr>
      <vt:lpstr>Microsoft Sans Serif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красивые уголки моей малой родины.</dc:title>
  <dc:creator>Admin</dc:creator>
  <cp:lastModifiedBy>школа</cp:lastModifiedBy>
  <cp:revision>22</cp:revision>
  <dcterms:created xsi:type="dcterms:W3CDTF">2012-02-13T14:44:39Z</dcterms:created>
  <dcterms:modified xsi:type="dcterms:W3CDTF">2012-05-14T07:23:52Z</dcterms:modified>
</cp:coreProperties>
</file>