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71" r:id="rId13"/>
    <p:sldId id="272" r:id="rId14"/>
    <p:sldId id="266" r:id="rId15"/>
    <p:sldId id="268" r:id="rId16"/>
    <p:sldId id="269" r:id="rId17"/>
    <p:sldId id="274" r:id="rId18"/>
    <p:sldId id="270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5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5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FAE4C-1E86-4E95-BCF4-BCCD941D0487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5" csCatId="accent2" phldr="1"/>
      <dgm:spPr/>
    </dgm:pt>
    <dgm:pt modelId="{D81A959F-2A85-4D06-91CA-FFC2A46F9557}">
      <dgm:prSet phldrT="[Текст]"/>
      <dgm:spPr/>
      <dgm:t>
        <a:bodyPr/>
        <a:lstStyle/>
        <a:p>
          <a:r>
            <a:rPr lang="ru-RU" dirty="0" smtClean="0"/>
            <a:t>X международный фестиваль искусств: Ярославские гуляния( в </a:t>
          </a:r>
          <a:r>
            <a:rPr lang="ru-RU" dirty="0" err="1" smtClean="0"/>
            <a:t>вайнахских</a:t>
          </a:r>
          <a:r>
            <a:rPr lang="ru-RU" dirty="0" smtClean="0"/>
            <a:t> костюмах мои подруги </a:t>
          </a:r>
          <a:r>
            <a:rPr lang="ru-RU" dirty="0" err="1" smtClean="0"/>
            <a:t>Элиза</a:t>
          </a:r>
          <a:r>
            <a:rPr lang="ru-RU" dirty="0" smtClean="0"/>
            <a:t> </a:t>
          </a:r>
          <a:r>
            <a:rPr lang="ru-RU" dirty="0" err="1" smtClean="0"/>
            <a:t>Тумгоева</a:t>
          </a:r>
          <a:r>
            <a:rPr lang="ru-RU" dirty="0" smtClean="0"/>
            <a:t> и </a:t>
          </a:r>
          <a:r>
            <a:rPr lang="ru-RU" dirty="0" err="1" smtClean="0"/>
            <a:t>Марета</a:t>
          </a:r>
          <a:r>
            <a:rPr lang="ru-RU" dirty="0" smtClean="0"/>
            <a:t> </a:t>
          </a:r>
          <a:r>
            <a:rPr lang="ru-RU" dirty="0" err="1" smtClean="0"/>
            <a:t>Мусиева</a:t>
          </a:r>
          <a:r>
            <a:rPr lang="ru-RU" dirty="0" smtClean="0"/>
            <a:t>, а в центре дизайнер </a:t>
          </a:r>
          <a:r>
            <a:rPr lang="ru-RU" dirty="0" err="1" smtClean="0"/>
            <a:t>нациолнального</a:t>
          </a:r>
          <a:r>
            <a:rPr lang="ru-RU" dirty="0" smtClean="0"/>
            <a:t> костюма Зина </a:t>
          </a:r>
          <a:r>
            <a:rPr lang="ru-RU" dirty="0" err="1" smtClean="0"/>
            <a:t>Инаркиева</a:t>
          </a:r>
          <a:r>
            <a:rPr lang="ru-RU" dirty="0" smtClean="0"/>
            <a:t>) </a:t>
          </a:r>
          <a:endParaRPr lang="ru-RU" dirty="0"/>
        </a:p>
      </dgm:t>
    </dgm:pt>
    <dgm:pt modelId="{F6D51EA3-9185-44B4-9B13-8DCBAA1901E3}" type="parTrans" cxnId="{97035B12-3F53-47B9-8C71-B70C0CA8E533}">
      <dgm:prSet/>
      <dgm:spPr/>
      <dgm:t>
        <a:bodyPr/>
        <a:lstStyle/>
        <a:p>
          <a:endParaRPr lang="ru-RU"/>
        </a:p>
      </dgm:t>
    </dgm:pt>
    <dgm:pt modelId="{1202B4DA-3A80-4AB8-B84B-8AE3BA35FD57}" type="sibTrans" cxnId="{97035B12-3F53-47B9-8C71-B70C0CA8E533}">
      <dgm:prSet/>
      <dgm:spPr/>
      <dgm:t>
        <a:bodyPr/>
        <a:lstStyle/>
        <a:p>
          <a:endParaRPr lang="ru-RU"/>
        </a:p>
      </dgm:t>
    </dgm:pt>
    <dgm:pt modelId="{4F1DF083-1CC1-49D4-AAD0-B0E4D74B9DF4}" type="pres">
      <dgm:prSet presAssocID="{19EFAE4C-1E86-4E95-BCF4-BCCD941D0487}" presName="diagram" presStyleCnt="0">
        <dgm:presLayoutVars>
          <dgm:dir/>
        </dgm:presLayoutVars>
      </dgm:prSet>
      <dgm:spPr/>
    </dgm:pt>
    <dgm:pt modelId="{EFC60C64-2A51-4A3F-A271-28FBAC96F4B2}" type="pres">
      <dgm:prSet presAssocID="{D81A959F-2A85-4D06-91CA-FFC2A46F9557}" presName="composite" presStyleCnt="0"/>
      <dgm:spPr/>
    </dgm:pt>
    <dgm:pt modelId="{DB074A25-5837-4AFC-9FD5-563A022CCC6B}" type="pres">
      <dgm:prSet presAssocID="{D81A959F-2A85-4D06-91CA-FFC2A46F9557}" presName="Image" presStyleLbl="bgShp" presStyleIdx="0" presStyleCnt="1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44000"/>
                    </a14:imgEffect>
                    <a14:imgEffect>
                      <a14:brightnessContrast bright="2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extLst>
        <a:ext uri="{E40237B7-FDA0-4F09-8148-C483321AD2D9}">
          <dgm14:cNvPr xmlns:dgm14="http://schemas.microsoft.com/office/drawing/2010/diagram" id="0" name="" descr="C:\Users\rashid\Desktop\фото конкурс\ыкено.jpg"/>
        </a:ext>
      </dgm:extLst>
    </dgm:pt>
    <dgm:pt modelId="{085051E2-E52D-4A18-B50D-515666A7D135}" type="pres">
      <dgm:prSet presAssocID="{D81A959F-2A85-4D06-91CA-FFC2A46F9557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035B12-3F53-47B9-8C71-B70C0CA8E533}" srcId="{19EFAE4C-1E86-4E95-BCF4-BCCD941D0487}" destId="{D81A959F-2A85-4D06-91CA-FFC2A46F9557}" srcOrd="0" destOrd="0" parTransId="{F6D51EA3-9185-44B4-9B13-8DCBAA1901E3}" sibTransId="{1202B4DA-3A80-4AB8-B84B-8AE3BA35FD57}"/>
    <dgm:cxn modelId="{F808994D-4118-4096-AE4D-E74654D6D26E}" type="presOf" srcId="{19EFAE4C-1E86-4E95-BCF4-BCCD941D0487}" destId="{4F1DF083-1CC1-49D4-AAD0-B0E4D74B9DF4}" srcOrd="0" destOrd="0" presId="urn:microsoft.com/office/officeart/2008/layout/BendingPictureCaption"/>
    <dgm:cxn modelId="{90EBB59B-A41D-46E8-95DB-DAF3621B50E1}" type="presOf" srcId="{D81A959F-2A85-4D06-91CA-FFC2A46F9557}" destId="{085051E2-E52D-4A18-B50D-515666A7D135}" srcOrd="0" destOrd="0" presId="urn:microsoft.com/office/officeart/2008/layout/BendingPictureCaption"/>
    <dgm:cxn modelId="{0205BCF8-E80D-4FA5-8D3D-BB522C76B564}" type="presParOf" srcId="{4F1DF083-1CC1-49D4-AAD0-B0E4D74B9DF4}" destId="{EFC60C64-2A51-4A3F-A271-28FBAC96F4B2}" srcOrd="0" destOrd="0" presId="urn:microsoft.com/office/officeart/2008/layout/BendingPictureCaption"/>
    <dgm:cxn modelId="{BA0D7C5D-8273-489B-B978-0D4164AFE885}" type="presParOf" srcId="{EFC60C64-2A51-4A3F-A271-28FBAC96F4B2}" destId="{DB074A25-5837-4AFC-9FD5-563A022CCC6B}" srcOrd="0" destOrd="0" presId="urn:microsoft.com/office/officeart/2008/layout/BendingPictureCaption"/>
    <dgm:cxn modelId="{6343E23D-12F1-4737-B3CA-240C85CE1A29}" type="presParOf" srcId="{EFC60C64-2A51-4A3F-A271-28FBAC96F4B2}" destId="{085051E2-E52D-4A18-B50D-515666A7D13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59E5E8-24F0-42DA-9DAD-DE29FA3CDD3A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48909FEE-7A1F-4471-ABB8-59D7E55A5493}">
      <dgm:prSet phldrT="[Текст]"/>
      <dgm:spPr/>
      <dgm:t>
        <a:bodyPr/>
        <a:lstStyle/>
        <a:p>
          <a:r>
            <a:rPr lang="ru-RU" dirty="0" smtClean="0"/>
            <a:t>День России в Ярославле</a:t>
          </a:r>
          <a:endParaRPr lang="ru-RU" dirty="0"/>
        </a:p>
      </dgm:t>
    </dgm:pt>
    <dgm:pt modelId="{609D1523-59F3-4A8D-8400-FD79A9D3CDBD}" type="parTrans" cxnId="{49FFEDDA-E5C7-4111-9B2D-1F656D64C8B7}">
      <dgm:prSet/>
      <dgm:spPr/>
      <dgm:t>
        <a:bodyPr/>
        <a:lstStyle/>
        <a:p>
          <a:endParaRPr lang="ru-RU"/>
        </a:p>
      </dgm:t>
    </dgm:pt>
    <dgm:pt modelId="{F9EB5D0F-47B9-4CE1-8A06-2D3F32FF75A7}" type="sibTrans" cxnId="{49FFEDDA-E5C7-4111-9B2D-1F656D64C8B7}">
      <dgm:prSet/>
      <dgm:spPr/>
      <dgm:t>
        <a:bodyPr/>
        <a:lstStyle/>
        <a:p>
          <a:endParaRPr lang="ru-RU"/>
        </a:p>
      </dgm:t>
    </dgm:pt>
    <dgm:pt modelId="{30CFAD87-8CD1-43E4-AF54-C3BF56742783}" type="pres">
      <dgm:prSet presAssocID="{6259E5E8-24F0-42DA-9DAD-DE29FA3CDD3A}" presName="Name0" presStyleCnt="0">
        <dgm:presLayoutVars>
          <dgm:dir/>
          <dgm:resizeHandles val="exact"/>
        </dgm:presLayoutVars>
      </dgm:prSet>
      <dgm:spPr/>
    </dgm:pt>
    <dgm:pt modelId="{BEE6DCC7-E79A-41F9-8FD4-0852A3D31AA1}" type="pres">
      <dgm:prSet presAssocID="{48909FEE-7A1F-4471-ABB8-59D7E55A5493}" presName="composite" presStyleCnt="0"/>
      <dgm:spPr/>
    </dgm:pt>
    <dgm:pt modelId="{9530A963-B304-4614-B5E9-AC5ACF6820AF}" type="pres">
      <dgm:prSet presAssocID="{48909FEE-7A1F-4471-ABB8-59D7E55A5493}" presName="rect1" presStyleLbl="bgShp" presStyleIdx="0" presStyleCnt="1" custScaleX="74040" custLinFactNeighborX="7663" custLinFactNeighborY="15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CDDD8AFA-78CD-4A44-82CF-431DC331A023}" type="pres">
      <dgm:prSet presAssocID="{48909FEE-7A1F-4471-ABB8-59D7E55A5493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CCF9CD-5112-43F0-980E-5E9FAAC9F173}" type="presOf" srcId="{6259E5E8-24F0-42DA-9DAD-DE29FA3CDD3A}" destId="{30CFAD87-8CD1-43E4-AF54-C3BF56742783}" srcOrd="0" destOrd="0" presId="urn:microsoft.com/office/officeart/2008/layout/BendingPictureSemiTransparentText"/>
    <dgm:cxn modelId="{3EA4A2F7-465C-4167-A1F7-9707FBDA825D}" type="presOf" srcId="{48909FEE-7A1F-4471-ABB8-59D7E55A5493}" destId="{CDDD8AFA-78CD-4A44-82CF-431DC331A023}" srcOrd="0" destOrd="0" presId="urn:microsoft.com/office/officeart/2008/layout/BendingPictureSemiTransparentText"/>
    <dgm:cxn modelId="{49FFEDDA-E5C7-4111-9B2D-1F656D64C8B7}" srcId="{6259E5E8-24F0-42DA-9DAD-DE29FA3CDD3A}" destId="{48909FEE-7A1F-4471-ABB8-59D7E55A5493}" srcOrd="0" destOrd="0" parTransId="{609D1523-59F3-4A8D-8400-FD79A9D3CDBD}" sibTransId="{F9EB5D0F-47B9-4CE1-8A06-2D3F32FF75A7}"/>
    <dgm:cxn modelId="{6E581A95-717F-487D-BC31-150204803C6D}" type="presParOf" srcId="{30CFAD87-8CD1-43E4-AF54-C3BF56742783}" destId="{BEE6DCC7-E79A-41F9-8FD4-0852A3D31AA1}" srcOrd="0" destOrd="0" presId="urn:microsoft.com/office/officeart/2008/layout/BendingPictureSemiTransparentText"/>
    <dgm:cxn modelId="{6CC9EE78-3302-4B26-8904-79D26FCB259E}" type="presParOf" srcId="{BEE6DCC7-E79A-41F9-8FD4-0852A3D31AA1}" destId="{9530A963-B304-4614-B5E9-AC5ACF6820AF}" srcOrd="0" destOrd="0" presId="urn:microsoft.com/office/officeart/2008/layout/BendingPictureSemiTransparentText"/>
    <dgm:cxn modelId="{AF19D8D6-2DB2-4F6B-80CF-ACF8D2648757}" type="presParOf" srcId="{BEE6DCC7-E79A-41F9-8FD4-0852A3D31AA1}" destId="{CDDD8AFA-78CD-4A44-82CF-431DC331A023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F9AA66-CAAC-4997-A995-DD943E77F7B9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accent1_2" csCatId="accent1" phldr="1"/>
      <dgm:spPr/>
    </dgm:pt>
    <dgm:pt modelId="{BF09988B-565D-4F46-9612-80A1E7B22696}">
      <dgm:prSet phldrT="[Текст]"/>
      <dgm:spPr/>
      <dgm:t>
        <a:bodyPr/>
        <a:lstStyle/>
        <a:p>
          <a:r>
            <a:rPr lang="ru-RU" dirty="0" smtClean="0"/>
            <a:t>Мужской танец на концерте , посвященному художнику Реутову</a:t>
          </a:r>
          <a:endParaRPr lang="ru-RU" dirty="0"/>
        </a:p>
      </dgm:t>
    </dgm:pt>
    <dgm:pt modelId="{2681B855-0E40-4B23-AF4C-EAC558C02EE8}" type="parTrans" cxnId="{66C23796-1859-4B28-BB53-DDC4F93146D2}">
      <dgm:prSet/>
      <dgm:spPr/>
      <dgm:t>
        <a:bodyPr/>
        <a:lstStyle/>
        <a:p>
          <a:endParaRPr lang="ru-RU"/>
        </a:p>
      </dgm:t>
    </dgm:pt>
    <dgm:pt modelId="{544AE3D5-C4FB-43AF-9EB1-BCDD80731D23}" type="sibTrans" cxnId="{66C23796-1859-4B28-BB53-DDC4F93146D2}">
      <dgm:prSet/>
      <dgm:spPr/>
      <dgm:t>
        <a:bodyPr/>
        <a:lstStyle/>
        <a:p>
          <a:endParaRPr lang="ru-RU"/>
        </a:p>
      </dgm:t>
    </dgm:pt>
    <dgm:pt modelId="{8A39E0AA-764F-4BCC-85CF-B29EFAB51325}" type="pres">
      <dgm:prSet presAssocID="{9AF9AA66-CAAC-4997-A995-DD943E77F7B9}" presName="Name0" presStyleCnt="0">
        <dgm:presLayoutVars>
          <dgm:dir/>
          <dgm:resizeHandles val="exact"/>
        </dgm:presLayoutVars>
      </dgm:prSet>
      <dgm:spPr/>
    </dgm:pt>
    <dgm:pt modelId="{20C01DEC-F9D7-499A-A571-7C2ACC297780}" type="pres">
      <dgm:prSet presAssocID="{BF09988B-565D-4F46-9612-80A1E7B22696}" presName="composite" presStyleCnt="0"/>
      <dgm:spPr/>
    </dgm:pt>
    <dgm:pt modelId="{030C7721-BCEB-42DA-8D0B-A55AB21F1EB7}" type="pres">
      <dgm:prSet presAssocID="{BF09988B-565D-4F46-9612-80A1E7B22696}" presName="rect1" presStyleLbl="bgImgPlace1" presStyleIdx="0" presStyleCnt="1" custLinFactNeighborX="3902" custLinFactNeighborY="-188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/>
    </dgm:pt>
    <dgm:pt modelId="{75E343D5-9FAE-4E66-AA02-A522B4DA4544}" type="pres">
      <dgm:prSet presAssocID="{BF09988B-565D-4F46-9612-80A1E7B22696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834652-7673-494D-9B6A-12A4A327CBEB}" type="presOf" srcId="{BF09988B-565D-4F46-9612-80A1E7B22696}" destId="{75E343D5-9FAE-4E66-AA02-A522B4DA4544}" srcOrd="0" destOrd="0" presId="urn:microsoft.com/office/officeart/2008/layout/BendingPictureCaptionList"/>
    <dgm:cxn modelId="{0094FBFF-C3D8-4577-B1C2-146AE36CD955}" type="presOf" srcId="{9AF9AA66-CAAC-4997-A995-DD943E77F7B9}" destId="{8A39E0AA-764F-4BCC-85CF-B29EFAB51325}" srcOrd="0" destOrd="0" presId="urn:microsoft.com/office/officeart/2008/layout/BendingPictureCaptionList"/>
    <dgm:cxn modelId="{66C23796-1859-4B28-BB53-DDC4F93146D2}" srcId="{9AF9AA66-CAAC-4997-A995-DD943E77F7B9}" destId="{BF09988B-565D-4F46-9612-80A1E7B22696}" srcOrd="0" destOrd="0" parTransId="{2681B855-0E40-4B23-AF4C-EAC558C02EE8}" sibTransId="{544AE3D5-C4FB-43AF-9EB1-BCDD80731D23}"/>
    <dgm:cxn modelId="{68A5C3A5-447A-415A-9D8C-3A513EEE145B}" type="presParOf" srcId="{8A39E0AA-764F-4BCC-85CF-B29EFAB51325}" destId="{20C01DEC-F9D7-499A-A571-7C2ACC297780}" srcOrd="0" destOrd="0" presId="urn:microsoft.com/office/officeart/2008/layout/BendingPictureCaptionList"/>
    <dgm:cxn modelId="{58566FF4-33D5-47F9-9A50-50E135DA4A1F}" type="presParOf" srcId="{20C01DEC-F9D7-499A-A571-7C2ACC297780}" destId="{030C7721-BCEB-42DA-8D0B-A55AB21F1EB7}" srcOrd="0" destOrd="0" presId="urn:microsoft.com/office/officeart/2008/layout/BendingPictureCaptionList"/>
    <dgm:cxn modelId="{B5F3978D-6FDF-491F-A866-B87519C5B570}" type="presParOf" srcId="{20C01DEC-F9D7-499A-A571-7C2ACC297780}" destId="{75E343D5-9FAE-4E66-AA02-A522B4DA454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20CB68-6600-4364-B153-A0F1AB675D90}" type="doc">
      <dgm:prSet loTypeId="urn:microsoft.com/office/officeart/2008/layout/BendingPictureCaptionList" loCatId="picture" qsTypeId="urn:microsoft.com/office/officeart/2005/8/quickstyle/3d2" qsCatId="3D" csTypeId="urn:microsoft.com/office/officeart/2005/8/colors/accent1_2" csCatId="accent1" phldr="1"/>
      <dgm:spPr/>
    </dgm:pt>
    <dgm:pt modelId="{74FF9645-FABE-46EE-B70E-FBBE87FC8CC5}">
      <dgm:prSet phldrT="[Текст]"/>
      <dgm:spPr/>
      <dgm:t>
        <a:bodyPr/>
        <a:lstStyle/>
        <a:p>
          <a:r>
            <a:rPr lang="ru-RU" dirty="0" smtClean="0"/>
            <a:t>Ансамбль «</a:t>
          </a:r>
          <a:r>
            <a:rPr lang="ru-RU" dirty="0" err="1" smtClean="0"/>
            <a:t>Вайнах</a:t>
          </a:r>
          <a:r>
            <a:rPr lang="ru-RU" dirty="0" smtClean="0"/>
            <a:t>» выступает на юбилее художника Реутова</a:t>
          </a:r>
          <a:endParaRPr lang="ru-RU" dirty="0"/>
        </a:p>
      </dgm:t>
    </dgm:pt>
    <dgm:pt modelId="{C7EA5D70-D603-4A0D-AD10-1A1FDD308C08}" type="parTrans" cxnId="{7F160A8D-0B12-4DC5-B69D-928B1F9FC4CF}">
      <dgm:prSet/>
      <dgm:spPr/>
      <dgm:t>
        <a:bodyPr/>
        <a:lstStyle/>
        <a:p>
          <a:endParaRPr lang="ru-RU"/>
        </a:p>
      </dgm:t>
    </dgm:pt>
    <dgm:pt modelId="{7948BA73-5DC7-46B9-892B-4F15CB846DC2}" type="sibTrans" cxnId="{7F160A8D-0B12-4DC5-B69D-928B1F9FC4CF}">
      <dgm:prSet/>
      <dgm:spPr/>
      <dgm:t>
        <a:bodyPr/>
        <a:lstStyle/>
        <a:p>
          <a:endParaRPr lang="ru-RU"/>
        </a:p>
      </dgm:t>
    </dgm:pt>
    <dgm:pt modelId="{CB72DE5C-F75C-4EC5-8231-F465E643F50C}" type="pres">
      <dgm:prSet presAssocID="{3920CB68-6600-4364-B153-A0F1AB675D90}" presName="Name0" presStyleCnt="0">
        <dgm:presLayoutVars>
          <dgm:dir/>
          <dgm:resizeHandles val="exact"/>
        </dgm:presLayoutVars>
      </dgm:prSet>
      <dgm:spPr/>
    </dgm:pt>
    <dgm:pt modelId="{970561DC-B289-495D-82AC-46CC80C5A0BC}" type="pres">
      <dgm:prSet presAssocID="{74FF9645-FABE-46EE-B70E-FBBE87FC8CC5}" presName="composite" presStyleCnt="0"/>
      <dgm:spPr/>
    </dgm:pt>
    <dgm:pt modelId="{042525D0-BD43-499D-9ECB-14B06C28B1F3}" type="pres">
      <dgm:prSet presAssocID="{74FF9645-FABE-46EE-B70E-FBBE87FC8CC5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/>
    </dgm:pt>
    <dgm:pt modelId="{418AD55D-FD30-4400-962E-F35F75575457}" type="pres">
      <dgm:prSet presAssocID="{74FF9645-FABE-46EE-B70E-FBBE87FC8CC5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60A8D-0B12-4DC5-B69D-928B1F9FC4CF}" srcId="{3920CB68-6600-4364-B153-A0F1AB675D90}" destId="{74FF9645-FABE-46EE-B70E-FBBE87FC8CC5}" srcOrd="0" destOrd="0" parTransId="{C7EA5D70-D603-4A0D-AD10-1A1FDD308C08}" sibTransId="{7948BA73-5DC7-46B9-892B-4F15CB846DC2}"/>
    <dgm:cxn modelId="{252671AE-49D8-44CE-85D6-919CF893DECE}" type="presOf" srcId="{3920CB68-6600-4364-B153-A0F1AB675D90}" destId="{CB72DE5C-F75C-4EC5-8231-F465E643F50C}" srcOrd="0" destOrd="0" presId="urn:microsoft.com/office/officeart/2008/layout/BendingPictureCaptionList"/>
    <dgm:cxn modelId="{B639E416-03C7-485F-9FAC-ED9E703FAFEE}" type="presOf" srcId="{74FF9645-FABE-46EE-B70E-FBBE87FC8CC5}" destId="{418AD55D-FD30-4400-962E-F35F75575457}" srcOrd="0" destOrd="0" presId="urn:microsoft.com/office/officeart/2008/layout/BendingPictureCaptionList"/>
    <dgm:cxn modelId="{86EDD49D-72A2-4038-8CCD-0B693FC71F61}" type="presParOf" srcId="{CB72DE5C-F75C-4EC5-8231-F465E643F50C}" destId="{970561DC-B289-495D-82AC-46CC80C5A0BC}" srcOrd="0" destOrd="0" presId="urn:microsoft.com/office/officeart/2008/layout/BendingPictureCaptionList"/>
    <dgm:cxn modelId="{926C3CEB-C2D1-4613-9ED0-799283521476}" type="presParOf" srcId="{970561DC-B289-495D-82AC-46CC80C5A0BC}" destId="{042525D0-BD43-499D-9ECB-14B06C28B1F3}" srcOrd="0" destOrd="0" presId="urn:microsoft.com/office/officeart/2008/layout/BendingPictureCaptionList"/>
    <dgm:cxn modelId="{27C826DE-06C9-43E8-AAD1-494682F5CF60}" type="presParOf" srcId="{970561DC-B289-495D-82AC-46CC80C5A0BC}" destId="{418AD55D-FD30-4400-962E-F35F7557545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B021E9-CA1E-4ACC-9EEA-0995B71760C9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7BBA874C-E6EF-4048-867A-EC5FEFBB75EA}">
      <dgm:prSet phldrT="[Текст]"/>
      <dgm:spPr/>
      <dgm:t>
        <a:bodyPr/>
        <a:lstStyle/>
        <a:p>
          <a:r>
            <a:rPr lang="ru-RU" dirty="0" err="1" smtClean="0"/>
            <a:t>Ловзар</a:t>
          </a:r>
          <a:r>
            <a:rPr lang="ru-RU" dirty="0" smtClean="0"/>
            <a:t> в честь Нового года( Дали </a:t>
          </a:r>
          <a:r>
            <a:rPr lang="ru-RU" dirty="0" err="1" smtClean="0"/>
            <a:t>Хашиева</a:t>
          </a:r>
          <a:r>
            <a:rPr lang="ru-RU" dirty="0" smtClean="0"/>
            <a:t>)</a:t>
          </a:r>
          <a:endParaRPr lang="ru-RU" dirty="0"/>
        </a:p>
      </dgm:t>
    </dgm:pt>
    <dgm:pt modelId="{E03B2A7F-18E1-4C47-B993-5CB361D24910}" type="parTrans" cxnId="{4D07EE79-33DC-4002-A317-97DFB12334A7}">
      <dgm:prSet/>
      <dgm:spPr/>
      <dgm:t>
        <a:bodyPr/>
        <a:lstStyle/>
        <a:p>
          <a:endParaRPr lang="ru-RU"/>
        </a:p>
      </dgm:t>
    </dgm:pt>
    <dgm:pt modelId="{7CE48A61-BE70-433B-AF7A-D10771B786FC}" type="sibTrans" cxnId="{4D07EE79-33DC-4002-A317-97DFB12334A7}">
      <dgm:prSet/>
      <dgm:spPr/>
      <dgm:t>
        <a:bodyPr/>
        <a:lstStyle/>
        <a:p>
          <a:endParaRPr lang="ru-RU"/>
        </a:p>
      </dgm:t>
    </dgm:pt>
    <dgm:pt modelId="{2D445BEE-8D60-4265-9E7A-5FC81CE55ED3}" type="pres">
      <dgm:prSet presAssocID="{B3B021E9-CA1E-4ACC-9EEA-0995B71760C9}" presName="Name0" presStyleCnt="0">
        <dgm:presLayoutVars>
          <dgm:dir/>
          <dgm:resizeHandles val="exact"/>
        </dgm:presLayoutVars>
      </dgm:prSet>
      <dgm:spPr/>
    </dgm:pt>
    <dgm:pt modelId="{D85FB70E-E458-426C-9288-F85BB1509306}" type="pres">
      <dgm:prSet presAssocID="{7BBA874C-E6EF-4048-867A-EC5FEFBB75EA}" presName="composite" presStyleCnt="0"/>
      <dgm:spPr/>
    </dgm:pt>
    <dgm:pt modelId="{C1DD18BA-CB91-48B5-9D7F-9A5E11591B5A}" type="pres">
      <dgm:prSet presAssocID="{7BBA874C-E6EF-4048-867A-EC5FEFBB75EA}" presName="rect1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C:\Users\rashid\Desktop\фото конкурс\y_db6b6599.jpg"/>
        </a:ext>
      </dgm:extLst>
    </dgm:pt>
    <dgm:pt modelId="{3D741ED9-8D82-4E1B-9C7B-07675CB53336}" type="pres">
      <dgm:prSet presAssocID="{7BBA874C-E6EF-4048-867A-EC5FEFBB75EA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0C1BB-61A7-4431-BD62-5D4B07398668}" type="presOf" srcId="{B3B021E9-CA1E-4ACC-9EEA-0995B71760C9}" destId="{2D445BEE-8D60-4265-9E7A-5FC81CE55ED3}" srcOrd="0" destOrd="0" presId="urn:microsoft.com/office/officeart/2008/layout/BendingPictureSemiTransparentText"/>
    <dgm:cxn modelId="{4D07EE79-33DC-4002-A317-97DFB12334A7}" srcId="{B3B021E9-CA1E-4ACC-9EEA-0995B71760C9}" destId="{7BBA874C-E6EF-4048-867A-EC5FEFBB75EA}" srcOrd="0" destOrd="0" parTransId="{E03B2A7F-18E1-4C47-B993-5CB361D24910}" sibTransId="{7CE48A61-BE70-433B-AF7A-D10771B786FC}"/>
    <dgm:cxn modelId="{1CA80FD7-A044-4A0D-B1E9-4CBC78F34BB9}" type="presOf" srcId="{7BBA874C-E6EF-4048-867A-EC5FEFBB75EA}" destId="{3D741ED9-8D82-4E1B-9C7B-07675CB53336}" srcOrd="0" destOrd="0" presId="urn:microsoft.com/office/officeart/2008/layout/BendingPictureSemiTransparentText"/>
    <dgm:cxn modelId="{6DD7DB3C-808D-4097-B84D-235B32A1F5E8}" type="presParOf" srcId="{2D445BEE-8D60-4265-9E7A-5FC81CE55ED3}" destId="{D85FB70E-E458-426C-9288-F85BB1509306}" srcOrd="0" destOrd="0" presId="urn:microsoft.com/office/officeart/2008/layout/BendingPictureSemiTransparentText"/>
    <dgm:cxn modelId="{4EE9DF8F-B9B1-4450-BF0B-61231D14BFF5}" type="presParOf" srcId="{D85FB70E-E458-426C-9288-F85BB1509306}" destId="{C1DD18BA-CB91-48B5-9D7F-9A5E11591B5A}" srcOrd="0" destOrd="0" presId="urn:microsoft.com/office/officeart/2008/layout/BendingPictureSemiTransparentText"/>
    <dgm:cxn modelId="{FCD20A98-A490-4B20-9E19-B365C7A8138A}" type="presParOf" srcId="{D85FB70E-E458-426C-9288-F85BB1509306}" destId="{3D741ED9-8D82-4E1B-9C7B-07675CB5333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82ABDC-7B07-41A2-99C2-6C25D5DC62A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36D2DAEA-B42E-4B31-AD6E-1B9B1454117B}">
      <dgm:prSet/>
      <dgm:spPr/>
      <dgm:t>
        <a:bodyPr/>
        <a:lstStyle/>
        <a:p>
          <a:r>
            <a:rPr lang="ru-RU" dirty="0" smtClean="0"/>
            <a:t>Ансамбль  «Вайнах» на юбилее художника Реутова</a:t>
          </a:r>
          <a:endParaRPr lang="ru-RU" dirty="0"/>
        </a:p>
      </dgm:t>
    </dgm:pt>
    <dgm:pt modelId="{75F9B385-4365-42FB-AC63-C255D45FB6FC}" type="parTrans" cxnId="{11C2BF0D-5214-4A7B-9DFC-A50F500FE8B2}">
      <dgm:prSet/>
      <dgm:spPr/>
      <dgm:t>
        <a:bodyPr/>
        <a:lstStyle/>
        <a:p>
          <a:endParaRPr lang="ru-RU"/>
        </a:p>
      </dgm:t>
    </dgm:pt>
    <dgm:pt modelId="{6854A015-B721-451F-93F7-9F3679117C6E}" type="sibTrans" cxnId="{11C2BF0D-5214-4A7B-9DFC-A50F500FE8B2}">
      <dgm:prSet/>
      <dgm:spPr/>
      <dgm:t>
        <a:bodyPr/>
        <a:lstStyle/>
        <a:p>
          <a:endParaRPr lang="ru-RU"/>
        </a:p>
      </dgm:t>
    </dgm:pt>
    <dgm:pt modelId="{D17B8C3A-C777-41CE-9D58-D0DF32698356}" type="pres">
      <dgm:prSet presAssocID="{8882ABDC-7B07-41A2-99C2-6C25D5DC62A5}" presName="Name0" presStyleCnt="0">
        <dgm:presLayoutVars>
          <dgm:dir/>
          <dgm:resizeHandles val="exact"/>
        </dgm:presLayoutVars>
      </dgm:prSet>
      <dgm:spPr/>
    </dgm:pt>
    <dgm:pt modelId="{1FFD0C51-1EF2-4C1F-B8C2-D894951FD94A}" type="pres">
      <dgm:prSet presAssocID="{36D2DAEA-B42E-4B31-AD6E-1B9B1454117B}" presName="composite" presStyleCnt="0"/>
      <dgm:spPr/>
    </dgm:pt>
    <dgm:pt modelId="{6B34D085-2BC4-4507-B7A6-6BCC264AB4B7}" type="pres">
      <dgm:prSet presAssocID="{36D2DAEA-B42E-4B31-AD6E-1B9B1454117B}" presName="rect1" presStyleLbl="bgImgPlace1" presStyleIdx="0" presStyleCnt="1" custLinFactNeighborX="-6432" custLinFactNeighborY="4229"/>
      <dgm:spPr/>
    </dgm:pt>
    <dgm:pt modelId="{A406BB60-1DBF-4179-BAE0-AE4D7BCA05C6}" type="pres">
      <dgm:prSet presAssocID="{36D2DAEA-B42E-4B31-AD6E-1B9B1454117B}" presName="wedgeRectCallout1" presStyleLbl="node1" presStyleIdx="0" presStyleCnt="1" custScaleX="126107" custScaleY="92528" custLinFactNeighborX="-10129" custLinFactNeighborY="6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D57DF5-D2BC-4A89-978E-80461E336350}" type="presOf" srcId="{8882ABDC-7B07-41A2-99C2-6C25D5DC62A5}" destId="{D17B8C3A-C777-41CE-9D58-D0DF32698356}" srcOrd="0" destOrd="0" presId="urn:microsoft.com/office/officeart/2008/layout/BendingPictureCaptionList"/>
    <dgm:cxn modelId="{2B018D5D-8509-4BAD-A07F-2CCC64D3724D}" type="presOf" srcId="{36D2DAEA-B42E-4B31-AD6E-1B9B1454117B}" destId="{A406BB60-1DBF-4179-BAE0-AE4D7BCA05C6}" srcOrd="0" destOrd="0" presId="urn:microsoft.com/office/officeart/2008/layout/BendingPictureCaptionList"/>
    <dgm:cxn modelId="{11C2BF0D-5214-4A7B-9DFC-A50F500FE8B2}" srcId="{8882ABDC-7B07-41A2-99C2-6C25D5DC62A5}" destId="{36D2DAEA-B42E-4B31-AD6E-1B9B1454117B}" srcOrd="0" destOrd="0" parTransId="{75F9B385-4365-42FB-AC63-C255D45FB6FC}" sibTransId="{6854A015-B721-451F-93F7-9F3679117C6E}"/>
    <dgm:cxn modelId="{E1ADF4FB-1780-4F7E-9EC8-8DC7472DD9FE}" type="presParOf" srcId="{D17B8C3A-C777-41CE-9D58-D0DF32698356}" destId="{1FFD0C51-1EF2-4C1F-B8C2-D894951FD94A}" srcOrd="0" destOrd="0" presId="urn:microsoft.com/office/officeart/2008/layout/BendingPictureCaptionList"/>
    <dgm:cxn modelId="{F44D0218-7157-49E3-B7A5-8597C350BCF2}" type="presParOf" srcId="{1FFD0C51-1EF2-4C1F-B8C2-D894951FD94A}" destId="{6B34D085-2BC4-4507-B7A6-6BCC264AB4B7}" srcOrd="0" destOrd="0" presId="urn:microsoft.com/office/officeart/2008/layout/BendingPictureCaptionList"/>
    <dgm:cxn modelId="{98839798-6BDC-46F3-B878-0141EF834A40}" type="presParOf" srcId="{1FFD0C51-1EF2-4C1F-B8C2-D894951FD94A}" destId="{A406BB60-1DBF-4179-BAE0-AE4D7BCA05C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C643A2-E9E0-4FFA-93B8-6F4F209717BE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9E20DBF2-4DBD-4E6D-8F4B-D43B9C7E09C5}">
      <dgm:prSet phldrT="[Текст]"/>
      <dgm:spPr/>
      <dgm:t>
        <a:bodyPr/>
        <a:lstStyle/>
        <a:p>
          <a:r>
            <a:rPr lang="ru-RU" dirty="0" smtClean="0"/>
            <a:t>Концерт , посвящённый юбилею Ярославского художника Владимира Реутова( </a:t>
          </a:r>
          <a:r>
            <a:rPr lang="ru-RU" dirty="0" err="1" smtClean="0"/>
            <a:t>Мадина</a:t>
          </a:r>
          <a:r>
            <a:rPr lang="ru-RU" dirty="0" smtClean="0"/>
            <a:t> </a:t>
          </a:r>
          <a:r>
            <a:rPr lang="ru-RU" dirty="0" err="1" smtClean="0"/>
            <a:t>Ведзижева</a:t>
          </a:r>
          <a:r>
            <a:rPr lang="ru-RU" dirty="0" smtClean="0"/>
            <a:t>)</a:t>
          </a:r>
          <a:endParaRPr lang="ru-RU" dirty="0"/>
        </a:p>
      </dgm:t>
    </dgm:pt>
    <dgm:pt modelId="{69A85E3E-A10B-4652-AEE2-7DDF0A57AD72}" type="parTrans" cxnId="{C92FC759-D652-4F92-8D18-FAEB789DBA57}">
      <dgm:prSet/>
      <dgm:spPr/>
      <dgm:t>
        <a:bodyPr/>
        <a:lstStyle/>
        <a:p>
          <a:endParaRPr lang="ru-RU"/>
        </a:p>
      </dgm:t>
    </dgm:pt>
    <dgm:pt modelId="{6E395BC2-5477-4C4A-AA25-AA86D172E837}" type="sibTrans" cxnId="{C92FC759-D652-4F92-8D18-FAEB789DBA57}">
      <dgm:prSet/>
      <dgm:spPr/>
      <dgm:t>
        <a:bodyPr/>
        <a:lstStyle/>
        <a:p>
          <a:endParaRPr lang="ru-RU"/>
        </a:p>
      </dgm:t>
    </dgm:pt>
    <dgm:pt modelId="{D8929EAA-4DFD-4FB7-A936-61CFDA2FAB24}" type="pres">
      <dgm:prSet presAssocID="{40C643A2-E9E0-4FFA-93B8-6F4F209717BE}" presName="Name0" presStyleCnt="0">
        <dgm:presLayoutVars>
          <dgm:dir/>
          <dgm:resizeHandles val="exact"/>
        </dgm:presLayoutVars>
      </dgm:prSet>
      <dgm:spPr/>
    </dgm:pt>
    <dgm:pt modelId="{804F1055-31DF-45C6-B0A1-88EA823CB53C}" type="pres">
      <dgm:prSet presAssocID="{9E20DBF2-4DBD-4E6D-8F4B-D43B9C7E09C5}" presName="composite" presStyleCnt="0"/>
      <dgm:spPr/>
    </dgm:pt>
    <dgm:pt modelId="{4E5793FC-54AC-4E1D-9912-638E643D3D1C}" type="pres">
      <dgm:prSet presAssocID="{9E20DBF2-4DBD-4E6D-8F4B-D43B9C7E09C5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extLst/>
    </dgm:pt>
    <dgm:pt modelId="{ED74F572-C9CA-422F-89AB-3042FC60F516}" type="pres">
      <dgm:prSet presAssocID="{9E20DBF2-4DBD-4E6D-8F4B-D43B9C7E09C5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C1F420-3D8B-41FC-BB81-B5B8D653EBE8}" type="presOf" srcId="{40C643A2-E9E0-4FFA-93B8-6F4F209717BE}" destId="{D8929EAA-4DFD-4FB7-A936-61CFDA2FAB24}" srcOrd="0" destOrd="0" presId="urn:microsoft.com/office/officeart/2008/layout/BendingPictureSemiTransparentText"/>
    <dgm:cxn modelId="{D31D807C-5DA7-480E-889D-D83926C09258}" type="presOf" srcId="{9E20DBF2-4DBD-4E6D-8F4B-D43B9C7E09C5}" destId="{ED74F572-C9CA-422F-89AB-3042FC60F516}" srcOrd="0" destOrd="0" presId="urn:microsoft.com/office/officeart/2008/layout/BendingPictureSemiTransparentText"/>
    <dgm:cxn modelId="{C92FC759-D652-4F92-8D18-FAEB789DBA57}" srcId="{40C643A2-E9E0-4FFA-93B8-6F4F209717BE}" destId="{9E20DBF2-4DBD-4E6D-8F4B-D43B9C7E09C5}" srcOrd="0" destOrd="0" parTransId="{69A85E3E-A10B-4652-AEE2-7DDF0A57AD72}" sibTransId="{6E395BC2-5477-4C4A-AA25-AA86D172E837}"/>
    <dgm:cxn modelId="{41EF6A1F-043B-4E58-A7FF-A4E7F0B3B3CA}" type="presParOf" srcId="{D8929EAA-4DFD-4FB7-A936-61CFDA2FAB24}" destId="{804F1055-31DF-45C6-B0A1-88EA823CB53C}" srcOrd="0" destOrd="0" presId="urn:microsoft.com/office/officeart/2008/layout/BendingPictureSemiTransparentText"/>
    <dgm:cxn modelId="{7159984F-1457-4581-8E6C-185696D0BCBE}" type="presParOf" srcId="{804F1055-31DF-45C6-B0A1-88EA823CB53C}" destId="{4E5793FC-54AC-4E1D-9912-638E643D3D1C}" srcOrd="0" destOrd="0" presId="urn:microsoft.com/office/officeart/2008/layout/BendingPictureSemiTransparentText"/>
    <dgm:cxn modelId="{E6DF5EF2-F3AC-4627-B140-5C82B844FFF2}" type="presParOf" srcId="{804F1055-31DF-45C6-B0A1-88EA823CB53C}" destId="{ED74F572-C9CA-422F-89AB-3042FC60F51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78F00-34E5-45EE-BEB7-D69470990D46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F151D0E4-E2F2-482B-B00C-87079E534F76}">
      <dgm:prSet phldrT="[Текст]"/>
      <dgm:spPr/>
      <dgm:t>
        <a:bodyPr/>
        <a:lstStyle/>
        <a:p>
          <a:r>
            <a:rPr lang="ru-RU" dirty="0" smtClean="0"/>
            <a:t>чурек из кукурузной муки (</a:t>
          </a:r>
          <a:r>
            <a:rPr lang="ru-RU" dirty="0" err="1" smtClean="0"/>
            <a:t>сискал</a:t>
          </a:r>
          <a:r>
            <a:rPr lang="ru-RU" dirty="0" smtClean="0"/>
            <a:t>)</a:t>
          </a:r>
          <a:endParaRPr lang="ru-RU" dirty="0"/>
        </a:p>
      </dgm:t>
    </dgm:pt>
    <dgm:pt modelId="{20BDD588-DADF-4B1A-B847-E0DC2567BDCE}" type="parTrans" cxnId="{0576590C-AF18-4EC0-9B5D-1BEA158751BB}">
      <dgm:prSet/>
      <dgm:spPr/>
      <dgm:t>
        <a:bodyPr/>
        <a:lstStyle/>
        <a:p>
          <a:endParaRPr lang="ru-RU"/>
        </a:p>
      </dgm:t>
    </dgm:pt>
    <dgm:pt modelId="{153FCACA-867F-49BD-827A-71C1637DD552}" type="sibTrans" cxnId="{0576590C-AF18-4EC0-9B5D-1BEA158751BB}">
      <dgm:prSet/>
      <dgm:spPr/>
      <dgm:t>
        <a:bodyPr/>
        <a:lstStyle/>
        <a:p>
          <a:endParaRPr lang="ru-RU"/>
        </a:p>
      </dgm:t>
    </dgm:pt>
    <dgm:pt modelId="{E0F00C9E-20A5-48C6-9F0C-352EAAC9B609}" type="pres">
      <dgm:prSet presAssocID="{64778F00-34E5-45EE-BEB7-D69470990D46}" presName="Name0" presStyleCnt="0">
        <dgm:presLayoutVars>
          <dgm:chMax/>
          <dgm:chPref/>
          <dgm:dir/>
        </dgm:presLayoutVars>
      </dgm:prSet>
      <dgm:spPr/>
    </dgm:pt>
    <dgm:pt modelId="{D3333A4B-36D1-408F-B541-2553F7999248}" type="pres">
      <dgm:prSet presAssocID="{F151D0E4-E2F2-482B-B00C-87079E534F76}" presName="composite" presStyleCnt="0"/>
      <dgm:spPr/>
    </dgm:pt>
    <dgm:pt modelId="{5255EBE8-CE4E-4D38-BD60-406EA614C921}" type="pres">
      <dgm:prSet presAssocID="{F151D0E4-E2F2-482B-B00C-87079E534F76}" presName="Accent" presStyleLbl="alignNode1" presStyleIdx="0" presStyleCnt="1">
        <dgm:presLayoutVars>
          <dgm:chMax val="0"/>
          <dgm:chPref val="0"/>
        </dgm:presLayoutVars>
      </dgm:prSet>
      <dgm:spPr/>
    </dgm:pt>
    <dgm:pt modelId="{6AF77F16-218E-4B4E-A013-D8328A57D4B8}" type="pres">
      <dgm:prSet presAssocID="{F151D0E4-E2F2-482B-B00C-87079E534F76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/>
    </dgm:pt>
    <dgm:pt modelId="{8681B151-AFD2-4902-8AF7-CAB214303A5D}" type="pres">
      <dgm:prSet presAssocID="{F151D0E4-E2F2-482B-B00C-87079E534F76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6BAB8-F2CA-4F6E-A4BA-D06310F9A0A8}" type="pres">
      <dgm:prSet presAssocID="{F151D0E4-E2F2-482B-B00C-87079E534F76}" presName="Space" presStyleCnt="0">
        <dgm:presLayoutVars>
          <dgm:chMax val="0"/>
          <dgm:chPref val="0"/>
        </dgm:presLayoutVars>
      </dgm:prSet>
      <dgm:spPr/>
    </dgm:pt>
  </dgm:ptLst>
  <dgm:cxnLst>
    <dgm:cxn modelId="{0576590C-AF18-4EC0-9B5D-1BEA158751BB}" srcId="{64778F00-34E5-45EE-BEB7-D69470990D46}" destId="{F151D0E4-E2F2-482B-B00C-87079E534F76}" srcOrd="0" destOrd="0" parTransId="{20BDD588-DADF-4B1A-B847-E0DC2567BDCE}" sibTransId="{153FCACA-867F-49BD-827A-71C1637DD552}"/>
    <dgm:cxn modelId="{5123D53D-7C63-481B-B021-15A0F5FD0D07}" type="presOf" srcId="{F151D0E4-E2F2-482B-B00C-87079E534F76}" destId="{8681B151-AFD2-4902-8AF7-CAB214303A5D}" srcOrd="0" destOrd="0" presId="urn:microsoft.com/office/officeart/2008/layout/AlternatingPictureCircles"/>
    <dgm:cxn modelId="{6EB53A1C-1526-43FB-BCFA-9BCE153A49A2}" type="presOf" srcId="{64778F00-34E5-45EE-BEB7-D69470990D46}" destId="{E0F00C9E-20A5-48C6-9F0C-352EAAC9B609}" srcOrd="0" destOrd="0" presId="urn:microsoft.com/office/officeart/2008/layout/AlternatingPictureCircles"/>
    <dgm:cxn modelId="{D2F600A3-C870-486B-90ED-3C8E39BE0A92}" type="presParOf" srcId="{E0F00C9E-20A5-48C6-9F0C-352EAAC9B609}" destId="{D3333A4B-36D1-408F-B541-2553F7999248}" srcOrd="0" destOrd="0" presId="urn:microsoft.com/office/officeart/2008/layout/AlternatingPictureCircles"/>
    <dgm:cxn modelId="{6B89CEE4-B49D-4D97-AF07-63C61E459B19}" type="presParOf" srcId="{D3333A4B-36D1-408F-B541-2553F7999248}" destId="{5255EBE8-CE4E-4D38-BD60-406EA614C921}" srcOrd="0" destOrd="0" presId="urn:microsoft.com/office/officeart/2008/layout/AlternatingPictureCircles"/>
    <dgm:cxn modelId="{01469C2D-0ECE-40B6-A466-873147F6D228}" type="presParOf" srcId="{D3333A4B-36D1-408F-B541-2553F7999248}" destId="{6AF77F16-218E-4B4E-A013-D8328A57D4B8}" srcOrd="1" destOrd="0" presId="urn:microsoft.com/office/officeart/2008/layout/AlternatingPictureCircles"/>
    <dgm:cxn modelId="{21548B61-61B5-409B-8F10-B0412B481B14}" type="presParOf" srcId="{D3333A4B-36D1-408F-B541-2553F7999248}" destId="{8681B151-AFD2-4902-8AF7-CAB214303A5D}" srcOrd="2" destOrd="0" presId="urn:microsoft.com/office/officeart/2008/layout/AlternatingPictureCircles"/>
    <dgm:cxn modelId="{7DBF81EF-FF20-45AD-B822-025F722D031B}" type="presParOf" srcId="{D3333A4B-36D1-408F-B541-2553F7999248}" destId="{2716BAB8-F2CA-4F6E-A4BA-D06310F9A0A8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A7027-B106-4B17-9BD5-4C68FC6CD6D9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D5988562-83A9-4D62-84D4-70F682F39C07}">
      <dgm:prSet phldrT="[Текст]"/>
      <dgm:spPr/>
      <dgm:t>
        <a:bodyPr/>
        <a:lstStyle/>
        <a:p>
          <a:r>
            <a:rPr lang="ru-RU" dirty="0" smtClean="0"/>
            <a:t>мясо с галушками и чесночным соусом (</a:t>
          </a:r>
          <a:r>
            <a:rPr lang="ru-RU" dirty="0" err="1" smtClean="0"/>
            <a:t>дулх</a:t>
          </a:r>
          <a:r>
            <a:rPr lang="ru-RU" dirty="0" smtClean="0"/>
            <a:t> </a:t>
          </a:r>
          <a:r>
            <a:rPr lang="ru-RU" dirty="0" err="1" smtClean="0"/>
            <a:t>хьалтам</a:t>
          </a:r>
          <a:r>
            <a:rPr lang="ru-RU" dirty="0" smtClean="0"/>
            <a:t>)</a:t>
          </a:r>
          <a:endParaRPr lang="ru-RU" dirty="0"/>
        </a:p>
      </dgm:t>
    </dgm:pt>
    <dgm:pt modelId="{40D9FC60-4DBC-4FB4-8C3C-368B36095E77}" type="parTrans" cxnId="{A60E554A-024C-4587-86A7-42A3E3C33ED9}">
      <dgm:prSet/>
      <dgm:spPr/>
      <dgm:t>
        <a:bodyPr/>
        <a:lstStyle/>
        <a:p>
          <a:endParaRPr lang="ru-RU"/>
        </a:p>
      </dgm:t>
    </dgm:pt>
    <dgm:pt modelId="{27F8ED70-28F1-4F4A-A5BF-2B76D5CB2A14}" type="sibTrans" cxnId="{A60E554A-024C-4587-86A7-42A3E3C33ED9}">
      <dgm:prSet/>
      <dgm:spPr/>
      <dgm:t>
        <a:bodyPr/>
        <a:lstStyle/>
        <a:p>
          <a:endParaRPr lang="ru-RU"/>
        </a:p>
      </dgm:t>
    </dgm:pt>
    <dgm:pt modelId="{A1552B8A-74ED-443E-8590-4F9D45A1EED6}" type="pres">
      <dgm:prSet presAssocID="{9DFA7027-B106-4B17-9BD5-4C68FC6CD6D9}" presName="Name0" presStyleCnt="0">
        <dgm:presLayoutVars>
          <dgm:chMax/>
          <dgm:chPref/>
          <dgm:dir/>
        </dgm:presLayoutVars>
      </dgm:prSet>
      <dgm:spPr/>
    </dgm:pt>
    <dgm:pt modelId="{93D9AD1F-7177-4DE4-832D-0B5417AD72DF}" type="pres">
      <dgm:prSet presAssocID="{D5988562-83A9-4D62-84D4-70F682F39C07}" presName="composite" presStyleCnt="0"/>
      <dgm:spPr/>
    </dgm:pt>
    <dgm:pt modelId="{5282059E-F048-4E0A-A273-17858695958B}" type="pres">
      <dgm:prSet presAssocID="{D5988562-83A9-4D62-84D4-70F682F39C07}" presName="Accent" presStyleLbl="alignNode1" presStyleIdx="0" presStyleCnt="1">
        <dgm:presLayoutVars>
          <dgm:chMax val="0"/>
          <dgm:chPref val="0"/>
        </dgm:presLayoutVars>
      </dgm:prSet>
      <dgm:spPr/>
    </dgm:pt>
    <dgm:pt modelId="{5662326D-269C-47CB-B94F-1C91B5C7B476}" type="pres">
      <dgm:prSet presAssocID="{D5988562-83A9-4D62-84D4-70F682F39C07}" presName="Image" presStyleLbl="bgImgPlace1" presStyleIdx="0" presStyleCnt="1">
        <dgm:presLayoutVars>
          <dgm:chMax val="0"/>
          <dgm:chPref val="0"/>
          <dgm:bulletEnabled val="1"/>
        </dgm:presLayoutVars>
      </dgm:prSet>
      <dgm:spPr/>
      <dgm:extLst/>
    </dgm:pt>
    <dgm:pt modelId="{C42D9F63-FE87-458B-AB2C-00CE8989E4AA}" type="pres">
      <dgm:prSet presAssocID="{D5988562-83A9-4D62-84D4-70F682F39C07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50AA8-8184-4F46-8E62-897380A8D685}" type="pres">
      <dgm:prSet presAssocID="{D5988562-83A9-4D62-84D4-70F682F39C07}" presName="Space" presStyleCnt="0">
        <dgm:presLayoutVars>
          <dgm:chMax val="0"/>
          <dgm:chPref val="0"/>
        </dgm:presLayoutVars>
      </dgm:prSet>
      <dgm:spPr/>
    </dgm:pt>
  </dgm:ptLst>
  <dgm:cxnLst>
    <dgm:cxn modelId="{FE4CC978-C8D8-4CF7-9D95-C4CC2F70D12B}" type="presOf" srcId="{9DFA7027-B106-4B17-9BD5-4C68FC6CD6D9}" destId="{A1552B8A-74ED-443E-8590-4F9D45A1EED6}" srcOrd="0" destOrd="0" presId="urn:microsoft.com/office/officeart/2008/layout/AlternatingPictureCircles"/>
    <dgm:cxn modelId="{03BF161A-DCAB-4D7D-BD53-4A21DB83DBAE}" type="presOf" srcId="{D5988562-83A9-4D62-84D4-70F682F39C07}" destId="{C42D9F63-FE87-458B-AB2C-00CE8989E4AA}" srcOrd="0" destOrd="0" presId="urn:microsoft.com/office/officeart/2008/layout/AlternatingPictureCircles"/>
    <dgm:cxn modelId="{A60E554A-024C-4587-86A7-42A3E3C33ED9}" srcId="{9DFA7027-B106-4B17-9BD5-4C68FC6CD6D9}" destId="{D5988562-83A9-4D62-84D4-70F682F39C07}" srcOrd="0" destOrd="0" parTransId="{40D9FC60-4DBC-4FB4-8C3C-368B36095E77}" sibTransId="{27F8ED70-28F1-4F4A-A5BF-2B76D5CB2A14}"/>
    <dgm:cxn modelId="{51609BCE-3979-4A20-8D65-0531BA943693}" type="presParOf" srcId="{A1552B8A-74ED-443E-8590-4F9D45A1EED6}" destId="{93D9AD1F-7177-4DE4-832D-0B5417AD72DF}" srcOrd="0" destOrd="0" presId="urn:microsoft.com/office/officeart/2008/layout/AlternatingPictureCircles"/>
    <dgm:cxn modelId="{BDA005D7-4CF2-4DBE-AD7A-16E7785857EA}" type="presParOf" srcId="{93D9AD1F-7177-4DE4-832D-0B5417AD72DF}" destId="{5282059E-F048-4E0A-A273-17858695958B}" srcOrd="0" destOrd="0" presId="urn:microsoft.com/office/officeart/2008/layout/AlternatingPictureCircles"/>
    <dgm:cxn modelId="{4529224F-12E3-45B5-81D8-BF5C9E6409A5}" type="presParOf" srcId="{93D9AD1F-7177-4DE4-832D-0B5417AD72DF}" destId="{5662326D-269C-47CB-B94F-1C91B5C7B476}" srcOrd="1" destOrd="0" presId="urn:microsoft.com/office/officeart/2008/layout/AlternatingPictureCircles"/>
    <dgm:cxn modelId="{BB4BBEC7-C03D-4630-8BB4-DF762E739ABC}" type="presParOf" srcId="{93D9AD1F-7177-4DE4-832D-0B5417AD72DF}" destId="{C42D9F63-FE87-458B-AB2C-00CE8989E4AA}" srcOrd="2" destOrd="0" presId="urn:microsoft.com/office/officeart/2008/layout/AlternatingPictureCircles"/>
    <dgm:cxn modelId="{33B7D47E-0A02-4BFB-832F-ADF196D0F639}" type="presParOf" srcId="{93D9AD1F-7177-4DE4-832D-0B5417AD72DF}" destId="{45D50AA8-8184-4F46-8E62-897380A8D685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355B1D-BE55-4591-8693-72D869E88EC1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516C736D-7C1B-4879-AC83-3E02F6622C5E}">
      <dgm:prSet phldrT="[Текст]"/>
      <dgm:spPr/>
      <dgm:t>
        <a:bodyPr/>
        <a:lstStyle/>
        <a:p>
          <a:r>
            <a:rPr lang="ru-RU" dirty="0" smtClean="0"/>
            <a:t>ч1апильгаш</a:t>
          </a:r>
          <a:endParaRPr lang="ru-RU" dirty="0"/>
        </a:p>
      </dgm:t>
    </dgm:pt>
    <dgm:pt modelId="{D98906E4-5F62-4F72-A559-24592840D85B}" type="parTrans" cxnId="{BFBCDC1E-60C7-43D5-A98C-16D36F7C3A23}">
      <dgm:prSet/>
      <dgm:spPr/>
      <dgm:t>
        <a:bodyPr/>
        <a:lstStyle/>
        <a:p>
          <a:endParaRPr lang="ru-RU"/>
        </a:p>
      </dgm:t>
    </dgm:pt>
    <dgm:pt modelId="{3F1BF2BA-DABA-4FD5-A718-09FA418FA9E5}" type="sibTrans" cxnId="{BFBCDC1E-60C7-43D5-A98C-16D36F7C3A23}">
      <dgm:prSet/>
      <dgm:spPr/>
      <dgm:t>
        <a:bodyPr/>
        <a:lstStyle/>
        <a:p>
          <a:endParaRPr lang="ru-RU"/>
        </a:p>
      </dgm:t>
    </dgm:pt>
    <dgm:pt modelId="{FB938C28-EEFB-4537-935E-AE838450768C}" type="pres">
      <dgm:prSet presAssocID="{2A355B1D-BE55-4591-8693-72D869E88EC1}" presName="Name0" presStyleCnt="0">
        <dgm:presLayoutVars>
          <dgm:chMax/>
          <dgm:chPref/>
          <dgm:dir/>
        </dgm:presLayoutVars>
      </dgm:prSet>
      <dgm:spPr/>
    </dgm:pt>
    <dgm:pt modelId="{796888F2-F88E-4F1A-9AAF-427F66C0D454}" type="pres">
      <dgm:prSet presAssocID="{516C736D-7C1B-4879-AC83-3E02F6622C5E}" presName="composite" presStyleCnt="0"/>
      <dgm:spPr/>
    </dgm:pt>
    <dgm:pt modelId="{5DA7BFEF-0C57-4690-B063-25F6FB1196D1}" type="pres">
      <dgm:prSet presAssocID="{516C736D-7C1B-4879-AC83-3E02F6622C5E}" presName="Accent" presStyleLbl="alignNode1" presStyleIdx="0" presStyleCnt="1">
        <dgm:presLayoutVars>
          <dgm:chMax val="0"/>
          <dgm:chPref val="0"/>
        </dgm:presLayoutVars>
      </dgm:prSet>
      <dgm:spPr/>
    </dgm:pt>
    <dgm:pt modelId="{F797EF32-C47B-4B1C-AEF7-72ADFF9934F6}" type="pres">
      <dgm:prSet presAssocID="{516C736D-7C1B-4879-AC83-3E02F6622C5E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:\Users\rashid\Desktop\фото конкурс\25102010202.jpg"/>
        </a:ext>
      </dgm:extLst>
    </dgm:pt>
    <dgm:pt modelId="{35FF5D40-F10F-4647-BC43-85950CA8F54E}" type="pres">
      <dgm:prSet presAssocID="{516C736D-7C1B-4879-AC83-3E02F6622C5E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24638-C949-464B-B23C-53A78E23AB1B}" type="pres">
      <dgm:prSet presAssocID="{516C736D-7C1B-4879-AC83-3E02F6622C5E}" presName="Space" presStyleCnt="0">
        <dgm:presLayoutVars>
          <dgm:chMax val="0"/>
          <dgm:chPref val="0"/>
        </dgm:presLayoutVars>
      </dgm:prSet>
      <dgm:spPr/>
    </dgm:pt>
  </dgm:ptLst>
  <dgm:cxnLst>
    <dgm:cxn modelId="{BFBCDC1E-60C7-43D5-A98C-16D36F7C3A23}" srcId="{2A355B1D-BE55-4591-8693-72D869E88EC1}" destId="{516C736D-7C1B-4879-AC83-3E02F6622C5E}" srcOrd="0" destOrd="0" parTransId="{D98906E4-5F62-4F72-A559-24592840D85B}" sibTransId="{3F1BF2BA-DABA-4FD5-A718-09FA418FA9E5}"/>
    <dgm:cxn modelId="{9557D63C-90CA-48CC-85AA-3F449078CC81}" type="presOf" srcId="{2A355B1D-BE55-4591-8693-72D869E88EC1}" destId="{FB938C28-EEFB-4537-935E-AE838450768C}" srcOrd="0" destOrd="0" presId="urn:microsoft.com/office/officeart/2008/layout/AlternatingPictureCircles"/>
    <dgm:cxn modelId="{3B353C46-13B4-4FE0-8DD1-27877FBB6452}" type="presOf" srcId="{516C736D-7C1B-4879-AC83-3E02F6622C5E}" destId="{35FF5D40-F10F-4647-BC43-85950CA8F54E}" srcOrd="0" destOrd="0" presId="urn:microsoft.com/office/officeart/2008/layout/AlternatingPictureCircles"/>
    <dgm:cxn modelId="{D7908E91-FC8A-4853-808E-029A84969CAC}" type="presParOf" srcId="{FB938C28-EEFB-4537-935E-AE838450768C}" destId="{796888F2-F88E-4F1A-9AAF-427F66C0D454}" srcOrd="0" destOrd="0" presId="urn:microsoft.com/office/officeart/2008/layout/AlternatingPictureCircles"/>
    <dgm:cxn modelId="{9380F2F6-92A6-49A6-B956-7D639429A67C}" type="presParOf" srcId="{796888F2-F88E-4F1A-9AAF-427F66C0D454}" destId="{5DA7BFEF-0C57-4690-B063-25F6FB1196D1}" srcOrd="0" destOrd="0" presId="urn:microsoft.com/office/officeart/2008/layout/AlternatingPictureCircles"/>
    <dgm:cxn modelId="{9B7C52AF-0F1E-4843-B2D5-3C324CFF0D54}" type="presParOf" srcId="{796888F2-F88E-4F1A-9AAF-427F66C0D454}" destId="{F797EF32-C47B-4B1C-AEF7-72ADFF9934F6}" srcOrd="1" destOrd="0" presId="urn:microsoft.com/office/officeart/2008/layout/AlternatingPictureCircles"/>
    <dgm:cxn modelId="{9F4252FB-74EA-4821-8DFE-4EE897B5376C}" type="presParOf" srcId="{796888F2-F88E-4F1A-9AAF-427F66C0D454}" destId="{35FF5D40-F10F-4647-BC43-85950CA8F54E}" srcOrd="2" destOrd="0" presId="urn:microsoft.com/office/officeart/2008/layout/AlternatingPictureCircles"/>
    <dgm:cxn modelId="{25497C0E-4D39-4452-9382-03561FA88151}" type="presParOf" srcId="{796888F2-F88E-4F1A-9AAF-427F66C0D454}" destId="{E6E24638-C949-464B-B23C-53A78E23AB1B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08F6F2-FFA1-4A46-A8A6-79AC33555EE3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80C1CD8F-0F9D-4FEB-A908-5AFAD9FFD2DE}">
      <dgm:prSet phldrT="[Текст]"/>
      <dgm:spPr/>
      <dgm:t>
        <a:bodyPr/>
        <a:lstStyle/>
        <a:p>
          <a:r>
            <a:rPr lang="ru-RU" dirty="0" smtClean="0"/>
            <a:t>Конкурс «Мисс ассамблея народов России(Фатима </a:t>
          </a:r>
          <a:r>
            <a:rPr lang="ru-RU" dirty="0" err="1" smtClean="0"/>
            <a:t>Хашиева</a:t>
          </a:r>
          <a:r>
            <a:rPr lang="ru-RU" dirty="0" smtClean="0"/>
            <a:t>)</a:t>
          </a:r>
          <a:endParaRPr lang="ru-RU" dirty="0"/>
        </a:p>
      </dgm:t>
    </dgm:pt>
    <dgm:pt modelId="{550E6720-D86B-42C0-85E1-94FF06C7A5D9}" type="parTrans" cxnId="{1B5DC336-F85B-44D0-A092-FDD38EA7F0AE}">
      <dgm:prSet/>
      <dgm:spPr/>
      <dgm:t>
        <a:bodyPr/>
        <a:lstStyle/>
        <a:p>
          <a:endParaRPr lang="ru-RU"/>
        </a:p>
      </dgm:t>
    </dgm:pt>
    <dgm:pt modelId="{C2E2FC08-A2B9-442A-A0D1-B1D6DDB8C8E1}" type="sibTrans" cxnId="{1B5DC336-F85B-44D0-A092-FDD38EA7F0AE}">
      <dgm:prSet/>
      <dgm:spPr/>
      <dgm:t>
        <a:bodyPr/>
        <a:lstStyle/>
        <a:p>
          <a:endParaRPr lang="ru-RU"/>
        </a:p>
      </dgm:t>
    </dgm:pt>
    <dgm:pt modelId="{59DD4AE5-08CE-4278-A8B6-11671DBDAECA}" type="pres">
      <dgm:prSet presAssocID="{EB08F6F2-FFA1-4A46-A8A6-79AC33555EE3}" presName="Name0" presStyleCnt="0">
        <dgm:presLayoutVars>
          <dgm:dir/>
          <dgm:resizeHandles val="exact"/>
        </dgm:presLayoutVars>
      </dgm:prSet>
      <dgm:spPr/>
    </dgm:pt>
    <dgm:pt modelId="{FD3B9678-D178-4A3B-A789-F7CA30A552EA}" type="pres">
      <dgm:prSet presAssocID="{80C1CD8F-0F9D-4FEB-A908-5AFAD9FFD2DE}" presName="composite" presStyleCnt="0"/>
      <dgm:spPr/>
    </dgm:pt>
    <dgm:pt modelId="{10779874-6E34-491D-8388-266F21446E12}" type="pres">
      <dgm:prSet presAssocID="{80C1CD8F-0F9D-4FEB-A908-5AFAD9FFD2DE}" presName="rect1" presStyleLbl="bgShp" presStyleIdx="0" presStyleCnt="1" custScaleY="1571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C:\Users\rashid\Desktop\фото конкурс\photos.jpg"/>
        </a:ext>
      </dgm:extLst>
    </dgm:pt>
    <dgm:pt modelId="{4CF1AE9D-10A1-422F-89B1-A7326B943315}" type="pres">
      <dgm:prSet presAssocID="{80C1CD8F-0F9D-4FEB-A908-5AFAD9FFD2DE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6ACEA-1881-4CDC-A6C3-7815F109E242}" type="presOf" srcId="{80C1CD8F-0F9D-4FEB-A908-5AFAD9FFD2DE}" destId="{4CF1AE9D-10A1-422F-89B1-A7326B943315}" srcOrd="0" destOrd="0" presId="urn:microsoft.com/office/officeart/2008/layout/BendingPictureSemiTransparentText"/>
    <dgm:cxn modelId="{9B032092-73F1-4B60-B970-E71ED3875D01}" type="presOf" srcId="{EB08F6F2-FFA1-4A46-A8A6-79AC33555EE3}" destId="{59DD4AE5-08CE-4278-A8B6-11671DBDAECA}" srcOrd="0" destOrd="0" presId="urn:microsoft.com/office/officeart/2008/layout/BendingPictureSemiTransparentText"/>
    <dgm:cxn modelId="{1B5DC336-F85B-44D0-A092-FDD38EA7F0AE}" srcId="{EB08F6F2-FFA1-4A46-A8A6-79AC33555EE3}" destId="{80C1CD8F-0F9D-4FEB-A908-5AFAD9FFD2DE}" srcOrd="0" destOrd="0" parTransId="{550E6720-D86B-42C0-85E1-94FF06C7A5D9}" sibTransId="{C2E2FC08-A2B9-442A-A0D1-B1D6DDB8C8E1}"/>
    <dgm:cxn modelId="{1908CCF1-F6C8-434F-A6D9-4AC2D0558F38}" type="presParOf" srcId="{59DD4AE5-08CE-4278-A8B6-11671DBDAECA}" destId="{FD3B9678-D178-4A3B-A789-F7CA30A552EA}" srcOrd="0" destOrd="0" presId="urn:microsoft.com/office/officeart/2008/layout/BendingPictureSemiTransparentText"/>
    <dgm:cxn modelId="{B6D837B8-B48A-4D4C-90AE-25F7ADAE5D55}" type="presParOf" srcId="{FD3B9678-D178-4A3B-A789-F7CA30A552EA}" destId="{10779874-6E34-491D-8388-266F21446E12}" srcOrd="0" destOrd="0" presId="urn:microsoft.com/office/officeart/2008/layout/BendingPictureSemiTransparentText"/>
    <dgm:cxn modelId="{233D2AF5-63EB-4E7C-9189-CC6AB9BC805E}" type="presParOf" srcId="{FD3B9678-D178-4A3B-A789-F7CA30A552EA}" destId="{4CF1AE9D-10A1-422F-89B1-A7326B943315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A38B25-BEB9-4662-B154-CB0C230D4C1D}" type="doc">
      <dgm:prSet loTypeId="urn:microsoft.com/office/officeart/2008/layout/BendingPictureCaptionList" loCatId="picture" qsTypeId="urn:microsoft.com/office/officeart/2005/8/quickstyle/3d2" qsCatId="3D" csTypeId="urn:microsoft.com/office/officeart/2005/8/colors/accent1_2" csCatId="accent1" phldr="1"/>
      <dgm:spPr/>
    </dgm:pt>
    <dgm:pt modelId="{8353A3FB-9C84-488F-976B-4E54CF1DE8EA}">
      <dgm:prSet phldrT="[Текст]"/>
      <dgm:spPr/>
      <dgm:t>
        <a:bodyPr/>
        <a:lstStyle/>
        <a:p>
          <a:r>
            <a:rPr lang="ru-RU" dirty="0" smtClean="0"/>
            <a:t>Ансамбль «</a:t>
          </a:r>
          <a:r>
            <a:rPr lang="ru-RU" dirty="0" err="1" smtClean="0"/>
            <a:t>Вайнах</a:t>
          </a:r>
          <a:r>
            <a:rPr lang="ru-RU" dirty="0" smtClean="0"/>
            <a:t>» на концерте, посвящённому Реутову( Магомед и Рашид </a:t>
          </a:r>
          <a:r>
            <a:rPr lang="ru-RU" dirty="0" err="1" smtClean="0"/>
            <a:t>Хашиевы</a:t>
          </a:r>
          <a:r>
            <a:rPr lang="ru-RU" dirty="0" smtClean="0"/>
            <a:t>)</a:t>
          </a:r>
          <a:endParaRPr lang="ru-RU" dirty="0"/>
        </a:p>
      </dgm:t>
    </dgm:pt>
    <dgm:pt modelId="{ED17BBD0-F3B0-4751-A1DA-12EE27CBC7E8}" type="parTrans" cxnId="{334C5DE0-608F-4B17-B5A4-D418660D3E87}">
      <dgm:prSet/>
      <dgm:spPr/>
      <dgm:t>
        <a:bodyPr/>
        <a:lstStyle/>
        <a:p>
          <a:endParaRPr lang="ru-RU"/>
        </a:p>
      </dgm:t>
    </dgm:pt>
    <dgm:pt modelId="{4CF8CA72-6B33-4787-8E9F-78650CA8879C}" type="sibTrans" cxnId="{334C5DE0-608F-4B17-B5A4-D418660D3E87}">
      <dgm:prSet/>
      <dgm:spPr/>
      <dgm:t>
        <a:bodyPr/>
        <a:lstStyle/>
        <a:p>
          <a:endParaRPr lang="ru-RU"/>
        </a:p>
      </dgm:t>
    </dgm:pt>
    <dgm:pt modelId="{5978CDAC-A53C-4902-B8E0-40F773864405}" type="pres">
      <dgm:prSet presAssocID="{79A38B25-BEB9-4662-B154-CB0C230D4C1D}" presName="Name0" presStyleCnt="0">
        <dgm:presLayoutVars>
          <dgm:dir/>
          <dgm:resizeHandles val="exact"/>
        </dgm:presLayoutVars>
      </dgm:prSet>
      <dgm:spPr/>
    </dgm:pt>
    <dgm:pt modelId="{1E950FE5-644F-4084-8D07-0DB8D9518A5C}" type="pres">
      <dgm:prSet presAssocID="{8353A3FB-9C84-488F-976B-4E54CF1DE8EA}" presName="composite" presStyleCnt="0"/>
      <dgm:spPr/>
    </dgm:pt>
    <dgm:pt modelId="{CBD5B644-52BF-4D46-9F29-D857ABB362BB}" type="pres">
      <dgm:prSet presAssocID="{8353A3FB-9C84-488F-976B-4E54CF1DE8EA}" presName="rect1" presStyleLbl="bgImgPlace1" presStyleIdx="0" presStyleCnt="1" custLinFactNeighborX="3334" custLinFactNeighborY="3130"/>
      <dgm:spPr/>
      <dgm:extLst/>
    </dgm:pt>
    <dgm:pt modelId="{0D587D70-0C5E-4612-AD18-33A10B2840E1}" type="pres">
      <dgm:prSet presAssocID="{8353A3FB-9C84-488F-976B-4E54CF1DE8EA}" presName="wedgeRectCallout1" presStyleLbl="node1" presStyleIdx="0" presStyleCnt="1" custScaleX="13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C5DE0-608F-4B17-B5A4-D418660D3E87}" srcId="{79A38B25-BEB9-4662-B154-CB0C230D4C1D}" destId="{8353A3FB-9C84-488F-976B-4E54CF1DE8EA}" srcOrd="0" destOrd="0" parTransId="{ED17BBD0-F3B0-4751-A1DA-12EE27CBC7E8}" sibTransId="{4CF8CA72-6B33-4787-8E9F-78650CA8879C}"/>
    <dgm:cxn modelId="{32DB7C5F-3EDF-4AD1-95B2-2B959B71F471}" type="presOf" srcId="{79A38B25-BEB9-4662-B154-CB0C230D4C1D}" destId="{5978CDAC-A53C-4902-B8E0-40F773864405}" srcOrd="0" destOrd="0" presId="urn:microsoft.com/office/officeart/2008/layout/BendingPictureCaptionList"/>
    <dgm:cxn modelId="{11554149-4DBC-4E18-8FBA-C455140784BA}" type="presOf" srcId="{8353A3FB-9C84-488F-976B-4E54CF1DE8EA}" destId="{0D587D70-0C5E-4612-AD18-33A10B2840E1}" srcOrd="0" destOrd="0" presId="urn:microsoft.com/office/officeart/2008/layout/BendingPictureCaptionList"/>
    <dgm:cxn modelId="{58316715-F8C2-4F79-912F-71FDF7041FAA}" type="presParOf" srcId="{5978CDAC-A53C-4902-B8E0-40F773864405}" destId="{1E950FE5-644F-4084-8D07-0DB8D9518A5C}" srcOrd="0" destOrd="0" presId="urn:microsoft.com/office/officeart/2008/layout/BendingPictureCaptionList"/>
    <dgm:cxn modelId="{918642F6-63C2-4AAF-8F52-315BE23E4748}" type="presParOf" srcId="{1E950FE5-644F-4084-8D07-0DB8D9518A5C}" destId="{CBD5B644-52BF-4D46-9F29-D857ABB362BB}" srcOrd="0" destOrd="0" presId="urn:microsoft.com/office/officeart/2008/layout/BendingPictureCaptionList"/>
    <dgm:cxn modelId="{80F238F8-7588-4824-BA83-E366015F92D9}" type="presParOf" srcId="{1E950FE5-644F-4084-8D07-0DB8D9518A5C}" destId="{0D587D70-0C5E-4612-AD18-33A10B2840E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2567E6-C3A8-4879-99A9-FB8EF537D1E9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accent1_2" csCatId="accent1" phldr="1"/>
      <dgm:spPr/>
    </dgm:pt>
    <dgm:pt modelId="{17AB4B67-1B60-44AB-AF57-F97FB5C61900}">
      <dgm:prSet phldrT="[Текст]"/>
      <dgm:spPr/>
      <dgm:t>
        <a:bodyPr/>
        <a:lstStyle/>
        <a:p>
          <a:r>
            <a:rPr lang="ru-RU" dirty="0" smtClean="0"/>
            <a:t>День </a:t>
          </a:r>
          <a:r>
            <a:rPr lang="ru-RU" dirty="0" err="1" smtClean="0"/>
            <a:t>Росии</a:t>
          </a:r>
          <a:r>
            <a:rPr lang="ru-RU" dirty="0" smtClean="0"/>
            <a:t> в Ярославле ( Фатима </a:t>
          </a:r>
          <a:r>
            <a:rPr lang="ru-RU" dirty="0" err="1" smtClean="0"/>
            <a:t>Хашиева</a:t>
          </a:r>
          <a:r>
            <a:rPr lang="ru-RU" dirty="0" smtClean="0"/>
            <a:t> и Магомед </a:t>
          </a:r>
          <a:r>
            <a:rPr lang="ru-RU" dirty="0" err="1" smtClean="0"/>
            <a:t>Хашиев</a:t>
          </a:r>
          <a:r>
            <a:rPr lang="ru-RU" dirty="0" smtClean="0"/>
            <a:t>)</a:t>
          </a:r>
          <a:endParaRPr lang="ru-RU" dirty="0"/>
        </a:p>
      </dgm:t>
    </dgm:pt>
    <dgm:pt modelId="{F90A199F-42AF-4F36-8ACC-D5D8A414A679}" type="parTrans" cxnId="{2753B104-91F8-4A79-93B3-FB222E6A50D7}">
      <dgm:prSet/>
      <dgm:spPr/>
      <dgm:t>
        <a:bodyPr/>
        <a:lstStyle/>
        <a:p>
          <a:endParaRPr lang="ru-RU"/>
        </a:p>
      </dgm:t>
    </dgm:pt>
    <dgm:pt modelId="{7EDA48A4-D249-45C7-994F-EAF1CB7B89C1}" type="sibTrans" cxnId="{2753B104-91F8-4A79-93B3-FB222E6A50D7}">
      <dgm:prSet/>
      <dgm:spPr/>
      <dgm:t>
        <a:bodyPr/>
        <a:lstStyle/>
        <a:p>
          <a:endParaRPr lang="ru-RU"/>
        </a:p>
      </dgm:t>
    </dgm:pt>
    <dgm:pt modelId="{ECF65786-EF78-4519-B552-310C29A4C85C}" type="pres">
      <dgm:prSet presAssocID="{832567E6-C3A8-4879-99A9-FB8EF537D1E9}" presName="Name0" presStyleCnt="0">
        <dgm:presLayoutVars>
          <dgm:dir/>
          <dgm:resizeHandles val="exact"/>
        </dgm:presLayoutVars>
      </dgm:prSet>
      <dgm:spPr/>
    </dgm:pt>
    <dgm:pt modelId="{6B40E729-28BB-4765-8AB2-75FCF0DB8381}" type="pres">
      <dgm:prSet presAssocID="{17AB4B67-1B60-44AB-AF57-F97FB5C61900}" presName="composite" presStyleCnt="0"/>
      <dgm:spPr/>
    </dgm:pt>
    <dgm:pt modelId="{5200079A-22BE-40AF-9576-3AD5C1E08252}" type="pres">
      <dgm:prSet presAssocID="{17AB4B67-1B60-44AB-AF57-F97FB5C61900}" presName="rect1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C:\Users\rashid\Desktop\фото конкурс\y_7fe1720f.jpg"/>
        </a:ext>
      </dgm:extLst>
    </dgm:pt>
    <dgm:pt modelId="{80A601A3-9D3E-434A-A702-D658339C98D1}" type="pres">
      <dgm:prSet presAssocID="{17AB4B67-1B60-44AB-AF57-F97FB5C61900}" presName="wedgeRectCallout1" presStyleLbl="node1" presStyleIdx="0" presStyleCnt="1" custScaleX="128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3B104-91F8-4A79-93B3-FB222E6A50D7}" srcId="{832567E6-C3A8-4879-99A9-FB8EF537D1E9}" destId="{17AB4B67-1B60-44AB-AF57-F97FB5C61900}" srcOrd="0" destOrd="0" parTransId="{F90A199F-42AF-4F36-8ACC-D5D8A414A679}" sibTransId="{7EDA48A4-D249-45C7-994F-EAF1CB7B89C1}"/>
    <dgm:cxn modelId="{83263DF9-3B70-4216-9AC4-BA84AD828652}" type="presOf" srcId="{832567E6-C3A8-4879-99A9-FB8EF537D1E9}" destId="{ECF65786-EF78-4519-B552-310C29A4C85C}" srcOrd="0" destOrd="0" presId="urn:microsoft.com/office/officeart/2008/layout/BendingPictureCaptionList"/>
    <dgm:cxn modelId="{67D4542E-2454-43B5-BB0B-46CE927EA235}" type="presOf" srcId="{17AB4B67-1B60-44AB-AF57-F97FB5C61900}" destId="{80A601A3-9D3E-434A-A702-D658339C98D1}" srcOrd="0" destOrd="0" presId="urn:microsoft.com/office/officeart/2008/layout/BendingPictureCaptionList"/>
    <dgm:cxn modelId="{20740DC8-D745-45BF-8BB1-C17FD99551DB}" type="presParOf" srcId="{ECF65786-EF78-4519-B552-310C29A4C85C}" destId="{6B40E729-28BB-4765-8AB2-75FCF0DB8381}" srcOrd="0" destOrd="0" presId="urn:microsoft.com/office/officeart/2008/layout/BendingPictureCaptionList"/>
    <dgm:cxn modelId="{8FCBFF7F-41C9-4366-ADD5-3707968F0892}" type="presParOf" srcId="{6B40E729-28BB-4765-8AB2-75FCF0DB8381}" destId="{5200079A-22BE-40AF-9576-3AD5C1E08252}" srcOrd="0" destOrd="0" presId="urn:microsoft.com/office/officeart/2008/layout/BendingPictureCaptionList"/>
    <dgm:cxn modelId="{F9807117-7F1B-493A-AC0E-DFFB0506DAA3}" type="presParOf" srcId="{6B40E729-28BB-4765-8AB2-75FCF0DB8381}" destId="{80A601A3-9D3E-434A-A702-D658339C98D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A3AD0C-1207-43A8-A152-BB5D1F8399C6}" type="doc">
      <dgm:prSet loTypeId="urn:microsoft.com/office/officeart/2008/layout/BendingPictureCaptionList" loCatId="picture" qsTypeId="urn:microsoft.com/office/officeart/2005/8/quickstyle/simple4" qsCatId="simple" csTypeId="urn:microsoft.com/office/officeart/2005/8/colors/accent1_2" csCatId="accent1" phldr="1"/>
      <dgm:spPr/>
    </dgm:pt>
    <dgm:pt modelId="{011A381E-1900-414A-8E93-1EB811DB39B2}">
      <dgm:prSet phldrT="[Текст]"/>
      <dgm:spPr/>
      <dgm:t>
        <a:bodyPr/>
        <a:lstStyle/>
        <a:p>
          <a:r>
            <a:rPr lang="ru-RU" dirty="0" smtClean="0"/>
            <a:t>Руслан </a:t>
          </a:r>
          <a:r>
            <a:rPr lang="ru-RU" dirty="0" err="1" smtClean="0"/>
            <a:t>Цороев</a:t>
          </a:r>
          <a:r>
            <a:rPr lang="ru-RU" dirty="0" smtClean="0"/>
            <a:t> на </a:t>
          </a:r>
          <a:r>
            <a:rPr lang="ru-RU" dirty="0" err="1" smtClean="0"/>
            <a:t>ловзаре</a:t>
          </a:r>
          <a:r>
            <a:rPr lang="ru-RU" dirty="0" smtClean="0"/>
            <a:t> в честь Нового года</a:t>
          </a:r>
          <a:endParaRPr lang="ru-RU" dirty="0"/>
        </a:p>
      </dgm:t>
    </dgm:pt>
    <dgm:pt modelId="{D14E4E72-A941-4AE2-B9C5-F1101EB81051}" type="parTrans" cxnId="{CADABD3B-6775-4797-A854-CC4FB6C1390C}">
      <dgm:prSet/>
      <dgm:spPr/>
      <dgm:t>
        <a:bodyPr/>
        <a:lstStyle/>
        <a:p>
          <a:endParaRPr lang="ru-RU"/>
        </a:p>
      </dgm:t>
    </dgm:pt>
    <dgm:pt modelId="{132EF732-4036-4279-A6CE-780C82F79370}" type="sibTrans" cxnId="{CADABD3B-6775-4797-A854-CC4FB6C1390C}">
      <dgm:prSet/>
      <dgm:spPr/>
      <dgm:t>
        <a:bodyPr/>
        <a:lstStyle/>
        <a:p>
          <a:endParaRPr lang="ru-RU"/>
        </a:p>
      </dgm:t>
    </dgm:pt>
    <dgm:pt modelId="{6FEAF1E9-07D2-4CB0-B94F-D5DD68DA55FF}" type="pres">
      <dgm:prSet presAssocID="{A8A3AD0C-1207-43A8-A152-BB5D1F8399C6}" presName="Name0" presStyleCnt="0">
        <dgm:presLayoutVars>
          <dgm:dir/>
          <dgm:resizeHandles val="exact"/>
        </dgm:presLayoutVars>
      </dgm:prSet>
      <dgm:spPr/>
    </dgm:pt>
    <dgm:pt modelId="{CD91DC92-C3F4-4C72-B83D-133D02573FC7}" type="pres">
      <dgm:prSet presAssocID="{011A381E-1900-414A-8E93-1EB811DB39B2}" presName="composite" presStyleCnt="0"/>
      <dgm:spPr/>
    </dgm:pt>
    <dgm:pt modelId="{DE4671AB-A5D8-4F29-963F-CC9727061472}" type="pres">
      <dgm:prSet presAssocID="{011A381E-1900-414A-8E93-1EB811DB39B2}" presName="rect1" presStyleLbl="bgImgPlace1" presStyleIdx="0" presStyleCnt="1" custLinFactNeighborX="5153" custLinFactNeighborY="-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extLst/>
    </dgm:pt>
    <dgm:pt modelId="{D977BFB7-ACB1-4F4B-A2DA-2E37D882954D}" type="pres">
      <dgm:prSet presAssocID="{011A381E-1900-414A-8E93-1EB811DB39B2}" presName="wedgeRectCallout1" presStyleLbl="node1" presStyleIdx="0" presStyleCnt="1" custScaleX="160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B0F0A3-7A67-45F3-81CF-C55FEC22851F}" type="presOf" srcId="{011A381E-1900-414A-8E93-1EB811DB39B2}" destId="{D977BFB7-ACB1-4F4B-A2DA-2E37D882954D}" srcOrd="0" destOrd="0" presId="urn:microsoft.com/office/officeart/2008/layout/BendingPictureCaptionList"/>
    <dgm:cxn modelId="{CADABD3B-6775-4797-A854-CC4FB6C1390C}" srcId="{A8A3AD0C-1207-43A8-A152-BB5D1F8399C6}" destId="{011A381E-1900-414A-8E93-1EB811DB39B2}" srcOrd="0" destOrd="0" parTransId="{D14E4E72-A941-4AE2-B9C5-F1101EB81051}" sibTransId="{132EF732-4036-4279-A6CE-780C82F79370}"/>
    <dgm:cxn modelId="{5DDF304E-9D54-4EC8-BD37-E10F1CB42C71}" type="presOf" srcId="{A8A3AD0C-1207-43A8-A152-BB5D1F8399C6}" destId="{6FEAF1E9-07D2-4CB0-B94F-D5DD68DA55FF}" srcOrd="0" destOrd="0" presId="urn:microsoft.com/office/officeart/2008/layout/BendingPictureCaptionList"/>
    <dgm:cxn modelId="{42BB2B42-B679-4500-A67E-3A2EBB38BA8F}" type="presParOf" srcId="{6FEAF1E9-07D2-4CB0-B94F-D5DD68DA55FF}" destId="{CD91DC92-C3F4-4C72-B83D-133D02573FC7}" srcOrd="0" destOrd="0" presId="urn:microsoft.com/office/officeart/2008/layout/BendingPictureCaptionList"/>
    <dgm:cxn modelId="{E5E02F79-CED2-4E2A-9CF5-D7B81EDD1DA3}" type="presParOf" srcId="{CD91DC92-C3F4-4C72-B83D-133D02573FC7}" destId="{DE4671AB-A5D8-4F29-963F-CC9727061472}" srcOrd="0" destOrd="0" presId="urn:microsoft.com/office/officeart/2008/layout/BendingPictureCaptionList"/>
    <dgm:cxn modelId="{A330750A-3E6F-49FF-9132-C01BF5FCBE4C}" type="presParOf" srcId="{CD91DC92-C3F4-4C72-B83D-133D02573FC7}" destId="{D977BFB7-ACB1-4F4B-A2DA-2E37D882954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2A1F86-8C58-48FD-9C84-66DBD28217C6}" type="doc">
      <dgm:prSet loTypeId="urn:microsoft.com/office/officeart/2008/layout/TitledPictureBlocks" loCatId="picture" qsTypeId="urn:microsoft.com/office/officeart/2005/8/quickstyle/simple5" qsCatId="simple" csTypeId="urn:microsoft.com/office/officeart/2005/8/colors/accent1_2" csCatId="accent1" phldr="1"/>
      <dgm:spPr/>
    </dgm:pt>
    <dgm:pt modelId="{16E65F2C-E12B-42DF-B901-CB162CCCC9E7}">
      <dgm:prSet phldrT="[Текст]"/>
      <dgm:spPr/>
      <dgm:t>
        <a:bodyPr/>
        <a:lstStyle/>
        <a:p>
          <a:r>
            <a:rPr lang="ru-RU" dirty="0" smtClean="0"/>
            <a:t>Ибрагим </a:t>
          </a:r>
          <a:r>
            <a:rPr lang="ru-RU" dirty="0" err="1" smtClean="0"/>
            <a:t>Хашиев</a:t>
          </a:r>
          <a:r>
            <a:rPr lang="ru-RU" dirty="0" smtClean="0"/>
            <a:t> и Магомед </a:t>
          </a:r>
          <a:r>
            <a:rPr lang="ru-RU" dirty="0" err="1" smtClean="0"/>
            <a:t>Дзейтов</a:t>
          </a:r>
          <a:r>
            <a:rPr lang="ru-RU" dirty="0" smtClean="0"/>
            <a:t> на празднике художника Реутова</a:t>
          </a:r>
          <a:endParaRPr lang="ru-RU" dirty="0"/>
        </a:p>
      </dgm:t>
    </dgm:pt>
    <dgm:pt modelId="{98FAF782-F4C8-48ED-9798-753CD217A6BB}" type="parTrans" cxnId="{E5FE99DE-AED0-4F3D-ABFC-D42F140CC1FD}">
      <dgm:prSet/>
      <dgm:spPr/>
      <dgm:t>
        <a:bodyPr/>
        <a:lstStyle/>
        <a:p>
          <a:endParaRPr lang="ru-RU"/>
        </a:p>
      </dgm:t>
    </dgm:pt>
    <dgm:pt modelId="{7CD3635A-B124-43EA-94AB-878A9929B247}" type="sibTrans" cxnId="{E5FE99DE-AED0-4F3D-ABFC-D42F140CC1FD}">
      <dgm:prSet/>
      <dgm:spPr/>
      <dgm:t>
        <a:bodyPr/>
        <a:lstStyle/>
        <a:p>
          <a:endParaRPr lang="ru-RU"/>
        </a:p>
      </dgm:t>
    </dgm:pt>
    <dgm:pt modelId="{1DB7CA80-4BCF-4643-A599-E3F76F3FB022}" type="pres">
      <dgm:prSet presAssocID="{4E2A1F86-8C58-48FD-9C84-66DBD28217C6}" presName="rootNode" presStyleCnt="0">
        <dgm:presLayoutVars>
          <dgm:chMax/>
          <dgm:chPref/>
          <dgm:dir/>
          <dgm:animLvl val="lvl"/>
        </dgm:presLayoutVars>
      </dgm:prSet>
      <dgm:spPr/>
    </dgm:pt>
    <dgm:pt modelId="{33627F9D-361D-4BD9-88C0-58996188F817}" type="pres">
      <dgm:prSet presAssocID="{16E65F2C-E12B-42DF-B901-CB162CCCC9E7}" presName="composite" presStyleCnt="0"/>
      <dgm:spPr/>
    </dgm:pt>
    <dgm:pt modelId="{680EAD04-C15C-4A45-9C4E-1608AEB5A31C}" type="pres">
      <dgm:prSet presAssocID="{16E65F2C-E12B-42DF-B901-CB162CCCC9E7}" presName="ParentText" presStyleLbl="node1" presStyleIdx="0" presStyleCnt="1" custScaleX="134102" custScaleY="2378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628DD-F178-4737-9278-A0F60BD20616}" type="pres">
      <dgm:prSet presAssocID="{16E65F2C-E12B-42DF-B901-CB162CCCC9E7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extLst/>
    </dgm:pt>
    <dgm:pt modelId="{568E2DE0-D217-4469-AB10-A3F2C243696F}" type="pres">
      <dgm:prSet presAssocID="{16E65F2C-E12B-42DF-B901-CB162CCCC9E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CE9A98E-C6A3-42C8-BDD4-EF7FEF23AE86}" type="presOf" srcId="{16E65F2C-E12B-42DF-B901-CB162CCCC9E7}" destId="{680EAD04-C15C-4A45-9C4E-1608AEB5A31C}" srcOrd="0" destOrd="0" presId="urn:microsoft.com/office/officeart/2008/layout/TitledPictureBlocks"/>
    <dgm:cxn modelId="{833DFAB8-5E47-49F5-B43C-27726FB91388}" type="presOf" srcId="{4E2A1F86-8C58-48FD-9C84-66DBD28217C6}" destId="{1DB7CA80-4BCF-4643-A599-E3F76F3FB022}" srcOrd="0" destOrd="0" presId="urn:microsoft.com/office/officeart/2008/layout/TitledPictureBlocks"/>
    <dgm:cxn modelId="{E5FE99DE-AED0-4F3D-ABFC-D42F140CC1FD}" srcId="{4E2A1F86-8C58-48FD-9C84-66DBD28217C6}" destId="{16E65F2C-E12B-42DF-B901-CB162CCCC9E7}" srcOrd="0" destOrd="0" parTransId="{98FAF782-F4C8-48ED-9798-753CD217A6BB}" sibTransId="{7CD3635A-B124-43EA-94AB-878A9929B247}"/>
    <dgm:cxn modelId="{14FB825C-8DBA-42F7-BA92-37740F5CC3F6}" type="presParOf" srcId="{1DB7CA80-4BCF-4643-A599-E3F76F3FB022}" destId="{33627F9D-361D-4BD9-88C0-58996188F817}" srcOrd="0" destOrd="0" presId="urn:microsoft.com/office/officeart/2008/layout/TitledPictureBlocks"/>
    <dgm:cxn modelId="{BF7C0ADE-0511-496D-B121-DB2BAC35A7DB}" type="presParOf" srcId="{33627F9D-361D-4BD9-88C0-58996188F817}" destId="{680EAD04-C15C-4A45-9C4E-1608AEB5A31C}" srcOrd="0" destOrd="0" presId="urn:microsoft.com/office/officeart/2008/layout/TitledPictureBlocks"/>
    <dgm:cxn modelId="{FD472816-0763-4A13-B5EE-1B40165578F1}" type="presParOf" srcId="{33627F9D-361D-4BD9-88C0-58996188F817}" destId="{625628DD-F178-4737-9278-A0F60BD20616}" srcOrd="1" destOrd="0" presId="urn:microsoft.com/office/officeart/2008/layout/TitledPictureBlocks"/>
    <dgm:cxn modelId="{B4EACDB3-C177-4BA5-B6E9-F2E23F2D7E60}" type="presParOf" srcId="{33627F9D-361D-4BD9-88C0-58996188F817}" destId="{568E2DE0-D217-4469-AB10-A3F2C243696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74A25-5837-4AFC-9FD5-563A022CCC6B}">
      <dsp:nvSpPr>
        <dsp:cNvPr id="0" name=""/>
        <dsp:cNvSpPr/>
      </dsp:nvSpPr>
      <dsp:spPr>
        <a:xfrm>
          <a:off x="1130542" y="0"/>
          <a:ext cx="4522203" cy="33418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44000"/>
                    </a14:imgEffect>
                    <a14:imgEffect>
                      <a14:brightnessContrast bright="2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051E2-E52D-4A18-B50D-515666A7D135}">
      <dsp:nvSpPr>
        <dsp:cNvPr id="0" name=""/>
        <dsp:cNvSpPr/>
      </dsp:nvSpPr>
      <dsp:spPr>
        <a:xfrm>
          <a:off x="2044605" y="2735943"/>
          <a:ext cx="3896792" cy="936464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300" kern="1200" dirty="0" smtClean="0"/>
            <a:t>X международный фестиваль искусств: Ярославские гуляния( в </a:t>
          </a:r>
          <a:r>
            <a:rPr lang="ru-RU" sz="1300" kern="1200" dirty="0" err="1" smtClean="0"/>
            <a:t>вайнахских</a:t>
          </a:r>
          <a:r>
            <a:rPr lang="ru-RU" sz="1300" kern="1200" dirty="0" smtClean="0"/>
            <a:t> костюмах мои подруги </a:t>
          </a:r>
          <a:r>
            <a:rPr lang="ru-RU" sz="1300" kern="1200" dirty="0" err="1" smtClean="0"/>
            <a:t>Элиза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Тумгоева</a:t>
          </a:r>
          <a:r>
            <a:rPr lang="ru-RU" sz="1300" kern="1200" dirty="0" smtClean="0"/>
            <a:t> и </a:t>
          </a:r>
          <a:r>
            <a:rPr lang="ru-RU" sz="1300" kern="1200" dirty="0" err="1" smtClean="0"/>
            <a:t>Марета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Мусиева</a:t>
          </a:r>
          <a:r>
            <a:rPr lang="ru-RU" sz="1300" kern="1200" dirty="0" smtClean="0"/>
            <a:t>, а в центре дизайнер </a:t>
          </a:r>
          <a:r>
            <a:rPr lang="ru-RU" sz="1300" kern="1200" dirty="0" err="1" smtClean="0"/>
            <a:t>нациолнального</a:t>
          </a:r>
          <a:r>
            <a:rPr lang="ru-RU" sz="1300" kern="1200" dirty="0" smtClean="0"/>
            <a:t> костюма Зина </a:t>
          </a:r>
          <a:r>
            <a:rPr lang="ru-RU" sz="1300" kern="1200" dirty="0" err="1" smtClean="0"/>
            <a:t>Инаркиева</a:t>
          </a:r>
          <a:r>
            <a:rPr lang="ru-RU" sz="1300" kern="1200" dirty="0" smtClean="0"/>
            <a:t>) </a:t>
          </a:r>
          <a:endParaRPr lang="ru-RU" sz="1300" kern="1200" dirty="0"/>
        </a:p>
      </dsp:txBody>
      <dsp:txXfrm>
        <a:off x="2044605" y="2735943"/>
        <a:ext cx="3896792" cy="9364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0A963-B304-4614-B5E9-AC5ACF6820AF}">
      <dsp:nvSpPr>
        <dsp:cNvPr id="0" name=""/>
        <dsp:cNvSpPr/>
      </dsp:nvSpPr>
      <dsp:spPr>
        <a:xfrm>
          <a:off x="764922" y="0"/>
          <a:ext cx="1608115" cy="1861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D8AFA-78CD-4A44-82CF-431DC331A023}">
      <dsp:nvSpPr>
        <dsp:cNvPr id="0" name=""/>
        <dsp:cNvSpPr/>
      </dsp:nvSpPr>
      <dsp:spPr>
        <a:xfrm>
          <a:off x="316565" y="1303136"/>
          <a:ext cx="2171955" cy="44678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День России в Ярославле</a:t>
          </a:r>
          <a:endParaRPr lang="ru-RU" sz="1400" kern="1200" dirty="0"/>
        </a:p>
      </dsp:txBody>
      <dsp:txXfrm>
        <a:off x="316565" y="1303136"/>
        <a:ext cx="2171955" cy="4467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C7721-BCEB-42DA-8D0B-A55AB21F1EB7}">
      <dsp:nvSpPr>
        <dsp:cNvPr id="0" name=""/>
        <dsp:cNvSpPr/>
      </dsp:nvSpPr>
      <dsp:spPr>
        <a:xfrm>
          <a:off x="461886" y="0"/>
          <a:ext cx="1594069" cy="1275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E343D5-9FAE-4E66-AA02-A522B4DA4544}">
      <dsp:nvSpPr>
        <dsp:cNvPr id="0" name=""/>
        <dsp:cNvSpPr/>
      </dsp:nvSpPr>
      <dsp:spPr>
        <a:xfrm>
          <a:off x="543152" y="1148509"/>
          <a:ext cx="1418721" cy="44633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Мужской танец на концерте , посвященному художнику Реутову</a:t>
          </a:r>
          <a:endParaRPr lang="ru-RU" sz="800" kern="1200" dirty="0"/>
        </a:p>
      </dsp:txBody>
      <dsp:txXfrm>
        <a:off x="543152" y="1148509"/>
        <a:ext cx="1418721" cy="4463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525D0-BD43-499D-9ECB-14B06C28B1F3}">
      <dsp:nvSpPr>
        <dsp:cNvPr id="0" name=""/>
        <dsp:cNvSpPr/>
      </dsp:nvSpPr>
      <dsp:spPr>
        <a:xfrm>
          <a:off x="409614" y="475"/>
          <a:ext cx="1626514" cy="13012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AD55D-FD30-4400-962E-F35F75575457}">
      <dsp:nvSpPr>
        <dsp:cNvPr id="0" name=""/>
        <dsp:cNvSpPr/>
      </dsp:nvSpPr>
      <dsp:spPr>
        <a:xfrm>
          <a:off x="556000" y="1171565"/>
          <a:ext cx="1447598" cy="45542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Ансамбль «</a:t>
          </a:r>
          <a:r>
            <a:rPr lang="ru-RU" sz="900" kern="1200" dirty="0" err="1" smtClean="0"/>
            <a:t>Вайнах</a:t>
          </a:r>
          <a:r>
            <a:rPr lang="ru-RU" sz="900" kern="1200" dirty="0" smtClean="0"/>
            <a:t>» выступает на юбилее художника Реутова</a:t>
          </a:r>
          <a:endParaRPr lang="ru-RU" sz="900" kern="1200" dirty="0"/>
        </a:p>
      </dsp:txBody>
      <dsp:txXfrm>
        <a:off x="556000" y="1171565"/>
        <a:ext cx="1447598" cy="4554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D18BA-CB91-48B5-9D7F-9A5E11591B5A}">
      <dsp:nvSpPr>
        <dsp:cNvPr id="0" name=""/>
        <dsp:cNvSpPr/>
      </dsp:nvSpPr>
      <dsp:spPr>
        <a:xfrm>
          <a:off x="1526" y="658392"/>
          <a:ext cx="1616339" cy="13853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41ED9-8D82-4E1B-9C7B-07675CB53336}">
      <dsp:nvSpPr>
        <dsp:cNvPr id="0" name=""/>
        <dsp:cNvSpPr/>
      </dsp:nvSpPr>
      <dsp:spPr>
        <a:xfrm>
          <a:off x="1526" y="1628167"/>
          <a:ext cx="1616339" cy="33249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Ловзар</a:t>
          </a:r>
          <a:r>
            <a:rPr lang="ru-RU" sz="1000" kern="1200" dirty="0" smtClean="0"/>
            <a:t> в честь Нового года( Дали </a:t>
          </a:r>
          <a:r>
            <a:rPr lang="ru-RU" sz="1000" kern="1200" dirty="0" err="1" smtClean="0"/>
            <a:t>Хашиева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1526" y="1628167"/>
        <a:ext cx="1616339" cy="3324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4D085-2BC4-4507-B7A6-6BCC264AB4B7}">
      <dsp:nvSpPr>
        <dsp:cNvPr id="0" name=""/>
        <dsp:cNvSpPr/>
      </dsp:nvSpPr>
      <dsp:spPr>
        <a:xfrm>
          <a:off x="152240" y="52733"/>
          <a:ext cx="1549875" cy="12399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6BB60-1DBF-4179-BAE0-AE4D7BCA05C6}">
      <dsp:nvSpPr>
        <dsp:cNvPr id="0" name=""/>
        <dsp:cNvSpPr/>
      </dsp:nvSpPr>
      <dsp:spPr>
        <a:xfrm>
          <a:off x="71640" y="1132718"/>
          <a:ext cx="1739506" cy="40153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Ансамбль  «Вайнах» на юбилее художника Реутова</a:t>
          </a:r>
          <a:endParaRPr lang="ru-RU" sz="1000" kern="1200" dirty="0"/>
        </a:p>
      </dsp:txBody>
      <dsp:txXfrm>
        <a:off x="71640" y="1132718"/>
        <a:ext cx="1739506" cy="4015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793FC-54AC-4E1D-9912-638E643D3D1C}">
      <dsp:nvSpPr>
        <dsp:cNvPr id="0" name=""/>
        <dsp:cNvSpPr/>
      </dsp:nvSpPr>
      <dsp:spPr>
        <a:xfrm>
          <a:off x="281132" y="0"/>
          <a:ext cx="1968184" cy="1686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F572-C9CA-422F-89AB-3042FC60F516}">
      <dsp:nvSpPr>
        <dsp:cNvPr id="0" name=""/>
        <dsp:cNvSpPr/>
      </dsp:nvSpPr>
      <dsp:spPr>
        <a:xfrm>
          <a:off x="281132" y="1180876"/>
          <a:ext cx="1968184" cy="40487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Концерт , посвящённый юбилею Ярославского художника Владимира Реутова( </a:t>
          </a:r>
          <a:r>
            <a:rPr lang="ru-RU" sz="800" kern="1200" dirty="0" err="1" smtClean="0"/>
            <a:t>Мадина</a:t>
          </a:r>
          <a:r>
            <a:rPr lang="ru-RU" sz="800" kern="1200" dirty="0" smtClean="0"/>
            <a:t> </a:t>
          </a:r>
          <a:r>
            <a:rPr lang="ru-RU" sz="800" kern="1200" dirty="0" err="1" smtClean="0"/>
            <a:t>Ведзижева</a:t>
          </a:r>
          <a:r>
            <a:rPr lang="ru-RU" sz="800" kern="1200" dirty="0" smtClean="0"/>
            <a:t>)</a:t>
          </a:r>
          <a:endParaRPr lang="ru-RU" sz="800" kern="1200" dirty="0"/>
        </a:p>
      </dsp:txBody>
      <dsp:txXfrm>
        <a:off x="281132" y="1180876"/>
        <a:ext cx="1968184" cy="404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5EBE8-CE4E-4D38-BD60-406EA614C921}">
      <dsp:nvSpPr>
        <dsp:cNvPr id="0" name=""/>
        <dsp:cNvSpPr/>
      </dsp:nvSpPr>
      <dsp:spPr>
        <a:xfrm>
          <a:off x="1474237" y="387325"/>
          <a:ext cx="1511415" cy="1511349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77F16-218E-4B4E-A013-D8328A57D4B8}">
      <dsp:nvSpPr>
        <dsp:cNvPr id="0" name=""/>
        <dsp:cNvSpPr/>
      </dsp:nvSpPr>
      <dsp:spPr>
        <a:xfrm>
          <a:off x="435" y="440220"/>
          <a:ext cx="1858895" cy="14054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1B151-AFD2-4902-8AF7-CAB214303A5D}">
      <dsp:nvSpPr>
        <dsp:cNvPr id="0" name=""/>
        <dsp:cNvSpPr/>
      </dsp:nvSpPr>
      <dsp:spPr>
        <a:xfrm>
          <a:off x="1640513" y="553566"/>
          <a:ext cx="1178862" cy="117881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чурек из кукурузной муки (</a:t>
          </a:r>
          <a:r>
            <a:rPr lang="ru-RU" sz="1200" kern="1200" dirty="0" err="1" smtClean="0"/>
            <a:t>сискал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1813153" y="726199"/>
        <a:ext cx="833582" cy="833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2059E-F048-4E0A-A273-17858695958B}">
      <dsp:nvSpPr>
        <dsp:cNvPr id="0" name=""/>
        <dsp:cNvSpPr/>
      </dsp:nvSpPr>
      <dsp:spPr>
        <a:xfrm>
          <a:off x="1854478" y="35627"/>
          <a:ext cx="1900865" cy="1900782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2326D-269C-47CB-B94F-1C91B5C7B476}">
      <dsp:nvSpPr>
        <dsp:cNvPr id="0" name=""/>
        <dsp:cNvSpPr/>
      </dsp:nvSpPr>
      <dsp:spPr>
        <a:xfrm>
          <a:off x="918" y="102152"/>
          <a:ext cx="2337881" cy="176765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D9F63-FE87-458B-AB2C-00CE8989E4AA}">
      <dsp:nvSpPr>
        <dsp:cNvPr id="0" name=""/>
        <dsp:cNvSpPr/>
      </dsp:nvSpPr>
      <dsp:spPr>
        <a:xfrm>
          <a:off x="2063600" y="244704"/>
          <a:ext cx="1482622" cy="148255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мясо с галушками и чесночным соусом (</a:t>
          </a:r>
          <a:r>
            <a:rPr lang="ru-RU" sz="1300" kern="1200" dirty="0" err="1" smtClean="0"/>
            <a:t>дулх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хьалтам</a:t>
          </a:r>
          <a:r>
            <a:rPr lang="ru-RU" sz="1300" kern="1200" dirty="0" smtClean="0"/>
            <a:t>)</a:t>
          </a:r>
          <a:endParaRPr lang="ru-RU" sz="1300" kern="1200" dirty="0"/>
        </a:p>
      </dsp:txBody>
      <dsp:txXfrm>
        <a:off x="2280725" y="461819"/>
        <a:ext cx="1048372" cy="1048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7BFEF-0C57-4690-B063-25F6FB1196D1}">
      <dsp:nvSpPr>
        <dsp:cNvPr id="0" name=""/>
        <dsp:cNvSpPr/>
      </dsp:nvSpPr>
      <dsp:spPr>
        <a:xfrm>
          <a:off x="1166990" y="288255"/>
          <a:ext cx="1196356" cy="1196304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7EF32-C47B-4B1C-AEF7-72ADFF9934F6}">
      <dsp:nvSpPr>
        <dsp:cNvPr id="0" name=""/>
        <dsp:cNvSpPr/>
      </dsp:nvSpPr>
      <dsp:spPr>
        <a:xfrm>
          <a:off x="406" y="330124"/>
          <a:ext cx="1471403" cy="11125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F5D40-F10F-4647-BC43-85950CA8F54E}">
      <dsp:nvSpPr>
        <dsp:cNvPr id="0" name=""/>
        <dsp:cNvSpPr/>
      </dsp:nvSpPr>
      <dsp:spPr>
        <a:xfrm>
          <a:off x="1298606" y="419843"/>
          <a:ext cx="933125" cy="9330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ч1апильгаш</a:t>
          </a:r>
          <a:endParaRPr lang="ru-RU" sz="900" kern="1200" dirty="0"/>
        </a:p>
      </dsp:txBody>
      <dsp:txXfrm>
        <a:off x="1435259" y="556490"/>
        <a:ext cx="659819" cy="6597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79874-6E34-491D-8388-266F21446E12}">
      <dsp:nvSpPr>
        <dsp:cNvPr id="0" name=""/>
        <dsp:cNvSpPr/>
      </dsp:nvSpPr>
      <dsp:spPr>
        <a:xfrm>
          <a:off x="58083" y="1310"/>
          <a:ext cx="2116080" cy="2850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1AE9D-10A1-422F-89B1-A7326B943315}">
      <dsp:nvSpPr>
        <dsp:cNvPr id="0" name=""/>
        <dsp:cNvSpPr/>
      </dsp:nvSpPr>
      <dsp:spPr>
        <a:xfrm>
          <a:off x="58083" y="1789214"/>
          <a:ext cx="2116080" cy="43529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Конкурс «Мисс ассамблея народов России(Фатима </a:t>
          </a:r>
          <a:r>
            <a:rPr lang="ru-RU" sz="1000" kern="1200" dirty="0" err="1" smtClean="0"/>
            <a:t>Хашиева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58083" y="1789214"/>
        <a:ext cx="2116080" cy="4352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5B644-52BF-4D46-9F29-D857ABB362BB}">
      <dsp:nvSpPr>
        <dsp:cNvPr id="0" name=""/>
        <dsp:cNvSpPr/>
      </dsp:nvSpPr>
      <dsp:spPr>
        <a:xfrm>
          <a:off x="340931" y="34521"/>
          <a:ext cx="1362768" cy="109021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87D70-0C5E-4612-AD18-33A10B2840E1}">
      <dsp:nvSpPr>
        <dsp:cNvPr id="0" name=""/>
        <dsp:cNvSpPr/>
      </dsp:nvSpPr>
      <dsp:spPr>
        <a:xfrm>
          <a:off x="179805" y="981590"/>
          <a:ext cx="1689543" cy="38157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Ансамбль «</a:t>
          </a:r>
          <a:r>
            <a:rPr lang="ru-RU" sz="800" kern="1200" dirty="0" err="1" smtClean="0"/>
            <a:t>Вайнах</a:t>
          </a:r>
          <a:r>
            <a:rPr lang="ru-RU" sz="800" kern="1200" dirty="0" smtClean="0"/>
            <a:t>» на концерте, посвящённому Реутову( Магомед и Рашид </a:t>
          </a:r>
          <a:r>
            <a:rPr lang="ru-RU" sz="800" kern="1200" dirty="0" err="1" smtClean="0"/>
            <a:t>Хашиевы</a:t>
          </a:r>
          <a:r>
            <a:rPr lang="ru-RU" sz="800" kern="1200" dirty="0" smtClean="0"/>
            <a:t>)</a:t>
          </a:r>
          <a:endParaRPr lang="ru-RU" sz="800" kern="1200" dirty="0"/>
        </a:p>
      </dsp:txBody>
      <dsp:txXfrm>
        <a:off x="179805" y="981590"/>
        <a:ext cx="1689543" cy="381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0079A-22BE-40AF-9576-3AD5C1E08252}">
      <dsp:nvSpPr>
        <dsp:cNvPr id="0" name=""/>
        <dsp:cNvSpPr/>
      </dsp:nvSpPr>
      <dsp:spPr>
        <a:xfrm>
          <a:off x="355212" y="804"/>
          <a:ext cx="1646534" cy="13172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0A601A3-9D3E-434A-A702-D658339C98D1}">
      <dsp:nvSpPr>
        <dsp:cNvPr id="0" name=""/>
        <dsp:cNvSpPr/>
      </dsp:nvSpPr>
      <dsp:spPr>
        <a:xfrm>
          <a:off x="297597" y="1186309"/>
          <a:ext cx="1877021" cy="46102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День </a:t>
          </a:r>
          <a:r>
            <a:rPr lang="ru-RU" sz="900" kern="1200" dirty="0" err="1" smtClean="0"/>
            <a:t>Росии</a:t>
          </a:r>
          <a:r>
            <a:rPr lang="ru-RU" sz="900" kern="1200" dirty="0" smtClean="0"/>
            <a:t> в Ярославле ( Фатима </a:t>
          </a:r>
          <a:r>
            <a:rPr lang="ru-RU" sz="900" kern="1200" dirty="0" err="1" smtClean="0"/>
            <a:t>Хашиева</a:t>
          </a:r>
          <a:r>
            <a:rPr lang="ru-RU" sz="900" kern="1200" dirty="0" smtClean="0"/>
            <a:t> и Магомед </a:t>
          </a:r>
          <a:r>
            <a:rPr lang="ru-RU" sz="900" kern="1200" dirty="0" err="1" smtClean="0"/>
            <a:t>Хашиев</a:t>
          </a:r>
          <a:r>
            <a:rPr lang="ru-RU" sz="900" kern="1200" dirty="0" smtClean="0"/>
            <a:t>)</a:t>
          </a:r>
          <a:endParaRPr lang="ru-RU" sz="900" kern="1200" dirty="0"/>
        </a:p>
      </dsp:txBody>
      <dsp:txXfrm>
        <a:off x="297597" y="1186309"/>
        <a:ext cx="1877021" cy="461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671AB-A5D8-4F29-963F-CC9727061472}">
      <dsp:nvSpPr>
        <dsp:cNvPr id="0" name=""/>
        <dsp:cNvSpPr/>
      </dsp:nvSpPr>
      <dsp:spPr>
        <a:xfrm>
          <a:off x="438233" y="0"/>
          <a:ext cx="1080939" cy="864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77BFB7-ACB1-4F4B-A2DA-2E37D882954D}">
      <dsp:nvSpPr>
        <dsp:cNvPr id="0" name=""/>
        <dsp:cNvSpPr/>
      </dsp:nvSpPr>
      <dsp:spPr>
        <a:xfrm>
          <a:off x="187295" y="778350"/>
          <a:ext cx="1547079" cy="30266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Руслан </a:t>
          </a:r>
          <a:r>
            <a:rPr lang="ru-RU" sz="800" kern="1200" dirty="0" err="1" smtClean="0"/>
            <a:t>Цороев</a:t>
          </a:r>
          <a:r>
            <a:rPr lang="ru-RU" sz="800" kern="1200" dirty="0" smtClean="0"/>
            <a:t> на </a:t>
          </a:r>
          <a:r>
            <a:rPr lang="ru-RU" sz="800" kern="1200" dirty="0" err="1" smtClean="0"/>
            <a:t>ловзаре</a:t>
          </a:r>
          <a:r>
            <a:rPr lang="ru-RU" sz="800" kern="1200" dirty="0" smtClean="0"/>
            <a:t> в честь Нового года</a:t>
          </a:r>
          <a:endParaRPr lang="ru-RU" sz="800" kern="1200" dirty="0"/>
        </a:p>
      </dsp:txBody>
      <dsp:txXfrm>
        <a:off x="187295" y="778350"/>
        <a:ext cx="1547079" cy="3026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28DD-F178-4737-9278-A0F60BD20616}">
      <dsp:nvSpPr>
        <dsp:cNvPr id="0" name=""/>
        <dsp:cNvSpPr/>
      </dsp:nvSpPr>
      <dsp:spPr>
        <a:xfrm>
          <a:off x="244585" y="446433"/>
          <a:ext cx="1431034" cy="1212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80EAD04-C15C-4A45-9C4E-1608AEB5A31C}">
      <dsp:nvSpPr>
        <dsp:cNvPr id="0" name=""/>
        <dsp:cNvSpPr/>
      </dsp:nvSpPr>
      <dsp:spPr>
        <a:xfrm>
          <a:off x="579" y="71294"/>
          <a:ext cx="1919045" cy="496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Ибрагим </a:t>
          </a:r>
          <a:r>
            <a:rPr lang="ru-RU" sz="1000" kern="1200" dirty="0" err="1" smtClean="0"/>
            <a:t>Хашиев</a:t>
          </a:r>
          <a:r>
            <a:rPr lang="ru-RU" sz="1000" kern="1200" dirty="0" smtClean="0"/>
            <a:t> и Магомед </a:t>
          </a:r>
          <a:r>
            <a:rPr lang="ru-RU" sz="1000" kern="1200" dirty="0" err="1" smtClean="0"/>
            <a:t>Дзейтов</a:t>
          </a:r>
          <a:r>
            <a:rPr lang="ru-RU" sz="1000" kern="1200" dirty="0" smtClean="0"/>
            <a:t> на празднике художника Реутова</a:t>
          </a:r>
          <a:endParaRPr lang="ru-RU" sz="1000" kern="1200" dirty="0"/>
        </a:p>
      </dsp:txBody>
      <dsp:txXfrm>
        <a:off x="579" y="71294"/>
        <a:ext cx="1919045" cy="496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29D3-8A53-4C8B-BE2C-C684B97B007F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DCCF1-169E-4EEB-8B6D-E2B94450E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DCCF1-169E-4EEB-8B6D-E2B94450EA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7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DCCF1-169E-4EEB-8B6D-E2B94450EA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0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DCCF1-169E-4EEB-8B6D-E2B94450EA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0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F120E8-600A-4EBF-BE69-00F2DCC9FD46}" type="datetimeFigureOut">
              <a:rPr lang="ru-RU" smtClean="0"/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D7CC72-37EB-49B2-B1D7-9C4DB122C9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9" Type="http://schemas.openxmlformats.org/officeDocument/2006/relationships/diagramQuickStyle" Target="../diagrams/quickStyle12.xml"/><Relationship Id="rId21" Type="http://schemas.microsoft.com/office/2007/relationships/diagramDrawing" Target="../diagrams/drawing8.xml"/><Relationship Id="rId34" Type="http://schemas.openxmlformats.org/officeDocument/2006/relationships/diagramQuickStyle" Target="../diagrams/quickStyle11.xml"/><Relationship Id="rId42" Type="http://schemas.openxmlformats.org/officeDocument/2006/relationships/diagramData" Target="../diagrams/data13.xml"/><Relationship Id="rId47" Type="http://schemas.openxmlformats.org/officeDocument/2006/relationships/diagramData" Target="../diagrams/data14.xml"/><Relationship Id="rId50" Type="http://schemas.openxmlformats.org/officeDocument/2006/relationships/diagramColors" Target="../diagrams/colors14.xml"/><Relationship Id="rId55" Type="http://schemas.openxmlformats.org/officeDocument/2006/relationships/diagramColors" Target="../diagrams/colors1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33" Type="http://schemas.openxmlformats.org/officeDocument/2006/relationships/diagramLayout" Target="../diagrams/layout11.xml"/><Relationship Id="rId38" Type="http://schemas.openxmlformats.org/officeDocument/2006/relationships/diagramLayout" Target="../diagrams/layout12.xml"/><Relationship Id="rId46" Type="http://schemas.microsoft.com/office/2007/relationships/diagramDrawing" Target="../diagrams/drawing13.xml"/><Relationship Id="rId59" Type="http://schemas.openxmlformats.org/officeDocument/2006/relationships/image" Target="../media/image30.jpeg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41" Type="http://schemas.microsoft.com/office/2007/relationships/diagramDrawing" Target="../diagrams/drawing12.xml"/><Relationship Id="rId54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32" Type="http://schemas.openxmlformats.org/officeDocument/2006/relationships/diagramData" Target="../diagrams/data11.xml"/><Relationship Id="rId37" Type="http://schemas.openxmlformats.org/officeDocument/2006/relationships/diagramData" Target="../diagrams/data12.xml"/><Relationship Id="rId40" Type="http://schemas.openxmlformats.org/officeDocument/2006/relationships/diagramColors" Target="../diagrams/colors12.xml"/><Relationship Id="rId45" Type="http://schemas.openxmlformats.org/officeDocument/2006/relationships/diagramColors" Target="../diagrams/colors13.xml"/><Relationship Id="rId53" Type="http://schemas.openxmlformats.org/officeDocument/2006/relationships/diagramLayout" Target="../diagrams/layout15.xml"/><Relationship Id="rId58" Type="http://schemas.openxmlformats.org/officeDocument/2006/relationships/image" Target="../media/image29.jpeg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36" Type="http://schemas.microsoft.com/office/2007/relationships/diagramDrawing" Target="../diagrams/drawing11.xml"/><Relationship Id="rId49" Type="http://schemas.openxmlformats.org/officeDocument/2006/relationships/diagramQuickStyle" Target="../diagrams/quickStyle14.xml"/><Relationship Id="rId57" Type="http://schemas.openxmlformats.org/officeDocument/2006/relationships/image" Target="../media/image28.jpeg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4" Type="http://schemas.openxmlformats.org/officeDocument/2006/relationships/diagramQuickStyle" Target="../diagrams/quickStyle13.xml"/><Relationship Id="rId52" Type="http://schemas.openxmlformats.org/officeDocument/2006/relationships/diagramData" Target="../diagrams/data1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Relationship Id="rId35" Type="http://schemas.openxmlformats.org/officeDocument/2006/relationships/diagramColors" Target="../diagrams/colors11.xml"/><Relationship Id="rId43" Type="http://schemas.openxmlformats.org/officeDocument/2006/relationships/diagramLayout" Target="../diagrams/layout13.xml"/><Relationship Id="rId48" Type="http://schemas.openxmlformats.org/officeDocument/2006/relationships/diagramLayout" Target="../diagrams/layout14.xml"/><Relationship Id="rId56" Type="http://schemas.microsoft.com/office/2007/relationships/diagramDrawing" Target="../diagrams/drawing15.xml"/><Relationship Id="rId8" Type="http://schemas.openxmlformats.org/officeDocument/2006/relationships/diagramLayout" Target="../diagrams/layout6.xml"/><Relationship Id="rId51" Type="http://schemas.microsoft.com/office/2007/relationships/diagramDrawing" Target="../diagrams/drawing14.xml"/><Relationship Id="rId3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1916832"/>
            <a:ext cx="9036496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Виртуальная экскурсия по Ингушетии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выполнили :</a:t>
            </a:r>
          </a:p>
          <a:p>
            <a:pPr algn="ctr"/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Хашиева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Фатима(16 лет),</a:t>
            </a:r>
          </a:p>
          <a:p>
            <a:pPr algn="ctr"/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Хашиева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Дали(9 лет)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9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0">
        <p:cut/>
      </p:transition>
    </mc:Choice>
    <mc:Fallback xmlns="">
      <p:transition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Национальная одежда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65264" y="1221049"/>
            <a:ext cx="3534544" cy="54452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Gabriola" pitchFamily="82" charset="0"/>
              </a:rPr>
              <a:t>Наиболее ярким и выразительным предметом материальной культуры каждого народа является одежда. У ингушей она была разнообразной. В каждой семье умели шить, этим занимались женщины. Мужская одежда была строгой и скромной, хорошо приспособленной к местным условиям, и вместе с тем отличалась простотой и элегантностью, что отвечало их нравственным и эстетичным запросам. Основными элементами мужского костюма были рубаха, штаны, бешмет, черкеска, головной убор, обувь и оружие. Повседневной одеждой женщин были платье-рубаха (</a:t>
            </a:r>
            <a:r>
              <a:rPr lang="ru-RU" dirty="0" err="1" smtClean="0">
                <a:latin typeface="Gabriola" pitchFamily="82" charset="0"/>
              </a:rPr>
              <a:t>коч</a:t>
            </a:r>
            <a:r>
              <a:rPr lang="ru-RU" dirty="0" smtClean="0">
                <a:latin typeface="Gabriola" pitchFamily="82" charset="0"/>
              </a:rPr>
              <a:t>) и надевавшиеся под нее штаны (</a:t>
            </a:r>
            <a:r>
              <a:rPr lang="ru-RU" dirty="0" err="1" smtClean="0">
                <a:latin typeface="Gabriola" pitchFamily="82" charset="0"/>
              </a:rPr>
              <a:t>шарбал</a:t>
            </a:r>
            <a:r>
              <a:rPr lang="ru-RU" dirty="0" smtClean="0">
                <a:latin typeface="Gabriola" pitchFamily="82" charset="0"/>
              </a:rPr>
              <a:t>). Праздничным костюмом женщин было </a:t>
            </a:r>
            <a:r>
              <a:rPr lang="ru-RU" dirty="0" err="1" smtClean="0">
                <a:latin typeface="Gabriola" pitchFamily="82" charset="0"/>
              </a:rPr>
              <a:t>чукхи</a:t>
            </a:r>
            <a:r>
              <a:rPr lang="ru-RU" dirty="0" smtClean="0">
                <a:latin typeface="Gabriola" pitchFamily="82" charset="0"/>
              </a:rPr>
              <a:t>, которое шили из шелка, бархата и парчи. Атрибутами </a:t>
            </a:r>
            <a:r>
              <a:rPr lang="ru-RU" dirty="0" err="1" smtClean="0">
                <a:latin typeface="Gabriola" pitchFamily="82" charset="0"/>
              </a:rPr>
              <a:t>чукхи</a:t>
            </a:r>
            <a:r>
              <a:rPr lang="ru-RU" dirty="0" smtClean="0">
                <a:latin typeface="Gabriola" pitchFamily="82" charset="0"/>
              </a:rPr>
              <a:t> были шапочки в форме усеченного конуса с золотым и серебряным шитьем, а также специальные нагрудники с застежками и пояс из бронзовых и серебряных пластин, украшенных гравировкой, чернью, зернью, позолотой, полудрагоценными камнями. Головные уборы женщин были разнообразными – это платки, шали, а также встречается и особый головной убор рогообразной формы – </a:t>
            </a:r>
            <a:r>
              <a:rPr lang="ru-RU" dirty="0" err="1" smtClean="0">
                <a:latin typeface="Gabriola" pitchFamily="82" charset="0"/>
              </a:rPr>
              <a:t>курхарс</a:t>
            </a:r>
            <a:r>
              <a:rPr lang="ru-RU" dirty="0" smtClean="0">
                <a:latin typeface="Gabriola" pitchFamily="82" charset="0"/>
              </a:rPr>
              <a:t>. 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2050" name="Picture 2" descr="C:\Users\rashid\Desktop\x_1db428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1" y="1196752"/>
            <a:ext cx="2228850" cy="2923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30346"/>
            <a:ext cx="1965263" cy="3023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68" y="1200283"/>
            <a:ext cx="2490974" cy="165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8" y="4653136"/>
            <a:ext cx="2534255" cy="1900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0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0">
        <p14:window dir="vert"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Gabriola" pitchFamily="82" charset="0"/>
              </a:rPr>
              <a:t>Национальная ингушская мудрость учит :единство народа крепче камня.</a:t>
            </a:r>
          </a:p>
          <a:p>
            <a:pPr marL="0" indent="0" algn="ctr">
              <a:buNone/>
            </a:pPr>
            <a:r>
              <a:rPr lang="ru-RU" sz="2800" dirty="0" smtClean="0">
                <a:latin typeface="Gabriola" pitchFamily="82" charset="0"/>
              </a:rPr>
              <a:t>На Ярославской земле ингуши и чеченцы объединились в общество чечено-ингушской культуры «</a:t>
            </a:r>
            <a:r>
              <a:rPr lang="ru-RU" sz="2800" dirty="0" err="1" smtClean="0">
                <a:latin typeface="Gabriola" pitchFamily="82" charset="0"/>
              </a:rPr>
              <a:t>Вайнах</a:t>
            </a:r>
            <a:r>
              <a:rPr lang="ru-RU" sz="2800" dirty="0" smtClean="0">
                <a:latin typeface="Gabriola" pitchFamily="82" charset="0"/>
              </a:rPr>
              <a:t>».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7173" name="Picture 5" descr="C:\Users\rashid\Desktop\фото конкурс\y_37b3b3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9308"/>
            <a:ext cx="7686675" cy="293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Ансамбль «</a:t>
            </a:r>
            <a:r>
              <a:rPr lang="ru-RU" sz="1000" dirty="0" err="1" smtClean="0"/>
              <a:t>Вайнах</a:t>
            </a:r>
            <a:r>
              <a:rPr lang="ru-RU" sz="1000" dirty="0" smtClean="0"/>
              <a:t>» под руководством </a:t>
            </a:r>
            <a:r>
              <a:rPr lang="ru-RU" sz="1000" dirty="0" err="1" smtClean="0"/>
              <a:t>Мареты</a:t>
            </a:r>
            <a:r>
              <a:rPr lang="ru-RU" sz="1000" dirty="0" smtClean="0"/>
              <a:t> </a:t>
            </a:r>
            <a:r>
              <a:rPr lang="ru-RU" sz="1000" dirty="0" err="1" smtClean="0"/>
              <a:t>Хашиевой</a:t>
            </a:r>
            <a:r>
              <a:rPr lang="ru-RU" sz="1000" dirty="0" smtClean="0"/>
              <a:t> выступает на юбилее Ярославского художника </a:t>
            </a:r>
            <a:r>
              <a:rPr lang="ru-RU" sz="1000" dirty="0" err="1" smtClean="0"/>
              <a:t>владимира</a:t>
            </a:r>
            <a:r>
              <a:rPr lang="ru-RU" sz="1000" dirty="0" smtClean="0"/>
              <a:t> Реутова</a:t>
            </a:r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3356992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День </a:t>
            </a:r>
            <a:r>
              <a:rPr lang="ru-RU" sz="1000" dirty="0"/>
              <a:t>Р</a:t>
            </a:r>
            <a:r>
              <a:rPr lang="ru-RU" sz="1000" dirty="0" smtClean="0"/>
              <a:t>оссии в </a:t>
            </a:r>
            <a:r>
              <a:rPr lang="ru-RU" sz="1000" dirty="0"/>
              <a:t>Я</a:t>
            </a:r>
            <a:r>
              <a:rPr lang="ru-RU" sz="1000" dirty="0" smtClean="0"/>
              <a:t>рославле</a:t>
            </a:r>
            <a:endParaRPr lang="ru-RU" sz="1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9531"/>
            <a:ext cx="3906688" cy="2930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prism isContent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3768" y="1772816"/>
            <a:ext cx="40386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Gabriola" pitchFamily="82" charset="0"/>
              </a:rPr>
              <a:t>Все мы активно принимаем участие в национальной художественной самодеятельности</a:t>
            </a:r>
            <a:endParaRPr lang="ru-RU" dirty="0">
              <a:latin typeface="Gabriola" pitchFamily="8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95753517"/>
              </p:ext>
            </p:extLst>
          </p:nvPr>
        </p:nvGraphicFramePr>
        <p:xfrm>
          <a:off x="251520" y="0"/>
          <a:ext cx="2232248" cy="28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83507548"/>
              </p:ext>
            </p:extLst>
          </p:nvPr>
        </p:nvGraphicFramePr>
        <p:xfrm>
          <a:off x="2339920" y="2895086"/>
          <a:ext cx="2049155" cy="136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57897101"/>
              </p:ext>
            </p:extLst>
          </p:nvPr>
        </p:nvGraphicFramePr>
        <p:xfrm>
          <a:off x="3851920" y="4972648"/>
          <a:ext cx="2472216" cy="164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93604939"/>
              </p:ext>
            </p:extLst>
          </p:nvPr>
        </p:nvGraphicFramePr>
        <p:xfrm>
          <a:off x="-64611" y="5362846"/>
          <a:ext cx="1921670" cy="108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03401213"/>
              </p:ext>
            </p:extLst>
          </p:nvPr>
        </p:nvGraphicFramePr>
        <p:xfrm>
          <a:off x="4637363" y="2996952"/>
          <a:ext cx="2164213" cy="173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3224309"/>
              </p:ext>
            </p:extLst>
          </p:nvPr>
        </p:nvGraphicFramePr>
        <p:xfrm>
          <a:off x="2366920" y="-16800"/>
          <a:ext cx="2805087" cy="186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81018913"/>
              </p:ext>
            </p:extLst>
          </p:nvPr>
        </p:nvGraphicFramePr>
        <p:xfrm>
          <a:off x="6516216" y="2348880"/>
          <a:ext cx="2393441" cy="159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388985316"/>
              </p:ext>
            </p:extLst>
          </p:nvPr>
        </p:nvGraphicFramePr>
        <p:xfrm>
          <a:off x="1547664" y="5055368"/>
          <a:ext cx="2445743" cy="162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4347005"/>
              </p:ext>
            </p:extLst>
          </p:nvPr>
        </p:nvGraphicFramePr>
        <p:xfrm>
          <a:off x="7380313" y="150758"/>
          <a:ext cx="1619392" cy="2702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9481777"/>
              </p:ext>
            </p:extLst>
          </p:nvPr>
        </p:nvGraphicFramePr>
        <p:xfrm>
          <a:off x="6732240" y="4816658"/>
          <a:ext cx="2162224" cy="1534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47778295"/>
              </p:ext>
            </p:extLst>
          </p:nvPr>
        </p:nvGraphicFramePr>
        <p:xfrm>
          <a:off x="5004723" y="75036"/>
          <a:ext cx="2530450" cy="168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pic>
        <p:nvPicPr>
          <p:cNvPr id="4099" name="Picture 3" descr="C:\Users\rashid\Desktop\y_0afbe766.jpg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3"/>
            <a:ext cx="1596008" cy="113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1524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5" y="3068960"/>
            <a:ext cx="151216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3417" y="4519954"/>
            <a:ext cx="15121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Концерт в честь приезда народной певицы Чечни Лизы Ахматовой( Дали </a:t>
            </a:r>
            <a:r>
              <a:rPr lang="ru-RU" sz="900" dirty="0" err="1"/>
              <a:t>Хашиева</a:t>
            </a:r>
            <a:r>
              <a:rPr lang="ru-RU" sz="900" dirty="0"/>
              <a:t> и Луиза </a:t>
            </a:r>
            <a:r>
              <a:rPr lang="ru-RU" sz="900" dirty="0" err="1"/>
              <a:t>Тумгоева</a:t>
            </a:r>
            <a:r>
              <a:rPr lang="ru-RU" sz="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18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Content="1"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92" y="2246312"/>
            <a:ext cx="3554413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269" y="4364286"/>
            <a:ext cx="16561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Луиза </a:t>
            </a:r>
            <a:r>
              <a:rPr lang="ru-RU" sz="900" dirty="0" err="1" smtClean="0"/>
              <a:t>Хашиевой</a:t>
            </a:r>
            <a:r>
              <a:rPr lang="ru-RU" sz="900" dirty="0" smtClean="0"/>
              <a:t> вместе с чеченской певицей </a:t>
            </a:r>
            <a:r>
              <a:rPr lang="ru-RU" sz="900" dirty="0"/>
              <a:t>Л</a:t>
            </a:r>
            <a:r>
              <a:rPr lang="ru-RU" sz="900" dirty="0" smtClean="0"/>
              <a:t>изой Ахматовой</a:t>
            </a: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4395469"/>
            <a:ext cx="278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Ансамбль «</a:t>
            </a:r>
            <a:r>
              <a:rPr lang="ru-RU" sz="900" dirty="0" err="1"/>
              <a:t>Вайнах</a:t>
            </a:r>
            <a:r>
              <a:rPr lang="ru-RU" sz="900" dirty="0"/>
              <a:t>» на концерте, посвящённому </a:t>
            </a:r>
            <a:r>
              <a:rPr lang="ru-RU" sz="900" dirty="0" smtClean="0"/>
              <a:t>Реутову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479173" y="4293096"/>
            <a:ext cx="263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Замдиректор</a:t>
            </a:r>
            <a:r>
              <a:rPr lang="ru-RU" sz="900" dirty="0" smtClean="0"/>
              <a:t> ингушского краеведческого музея Ася Плиева и </a:t>
            </a:r>
            <a:r>
              <a:rPr lang="ru-RU" sz="900" dirty="0" err="1" smtClean="0"/>
              <a:t>Хаджибекар</a:t>
            </a:r>
            <a:r>
              <a:rPr lang="ru-RU" sz="900" dirty="0" smtClean="0"/>
              <a:t> Костоев –представитель президента республики Ингушетии в Ярославле</a:t>
            </a:r>
            <a:endParaRPr lang="ru-R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193436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Ведзижева</a:t>
            </a:r>
            <a:r>
              <a:rPr lang="ru-RU" sz="900" dirty="0" smtClean="0"/>
              <a:t> </a:t>
            </a:r>
            <a:r>
              <a:rPr lang="ru-RU" sz="900" dirty="0" err="1" smtClean="0"/>
              <a:t>Мадина</a:t>
            </a:r>
            <a:r>
              <a:rPr lang="ru-RU" sz="900" dirty="0"/>
              <a:t>-ведущая международный фестиваль искусств: Ярославские гуляния</a:t>
            </a:r>
          </a:p>
          <a:p>
            <a:pPr algn="ctr"/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96149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Мадина</a:t>
            </a:r>
            <a:r>
              <a:rPr lang="ru-RU" sz="900" dirty="0" smtClean="0"/>
              <a:t> </a:t>
            </a:r>
            <a:r>
              <a:rPr lang="ru-RU" sz="900" dirty="0" err="1" smtClean="0"/>
              <a:t>Ведзижева</a:t>
            </a:r>
            <a:r>
              <a:rPr lang="ru-RU" sz="900" dirty="0" smtClean="0"/>
              <a:t> и Магомед </a:t>
            </a:r>
            <a:r>
              <a:rPr lang="ru-RU" sz="900" dirty="0" err="1" smtClean="0"/>
              <a:t>Марзабеков</a:t>
            </a:r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678361" y="168449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международный фестиваль искусств: Ярославские </a:t>
            </a:r>
            <a:r>
              <a:rPr lang="ru-RU" sz="900" dirty="0" smtClean="0"/>
              <a:t>гуляния( Зина </a:t>
            </a:r>
            <a:r>
              <a:rPr lang="ru-RU" sz="900" dirty="0" err="1"/>
              <a:t>И</a:t>
            </a:r>
            <a:r>
              <a:rPr lang="ru-RU" sz="900" dirty="0" err="1" smtClean="0"/>
              <a:t>наркиева</a:t>
            </a:r>
            <a:r>
              <a:rPr lang="ru-RU" sz="900" dirty="0" smtClean="0"/>
              <a:t> и </a:t>
            </a:r>
            <a:r>
              <a:rPr lang="ru-RU" sz="900" dirty="0" err="1" smtClean="0"/>
              <a:t>Элиза</a:t>
            </a:r>
            <a:r>
              <a:rPr lang="ru-RU" sz="900" dirty="0" smtClean="0"/>
              <a:t> </a:t>
            </a:r>
            <a:r>
              <a:rPr lang="ru-RU" sz="900" dirty="0" err="1" smtClean="0"/>
              <a:t>Тумгоева</a:t>
            </a:r>
            <a:r>
              <a:rPr lang="ru-RU" sz="900" dirty="0" smtClean="0"/>
              <a:t>)</a:t>
            </a:r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1829042"/>
            <a:ext cx="18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Лезгинку танцуют </a:t>
            </a:r>
            <a:r>
              <a:rPr lang="ru-RU" sz="900" dirty="0" err="1" smtClean="0"/>
              <a:t>Ведзижева</a:t>
            </a:r>
            <a:r>
              <a:rPr lang="ru-RU" sz="900" dirty="0" smtClean="0"/>
              <a:t> </a:t>
            </a:r>
            <a:r>
              <a:rPr lang="ru-RU" sz="900" dirty="0" err="1" smtClean="0"/>
              <a:t>Мадина</a:t>
            </a:r>
            <a:r>
              <a:rPr lang="ru-RU" sz="900" dirty="0" smtClean="0"/>
              <a:t> ,Дауд и Рашид </a:t>
            </a:r>
            <a:r>
              <a:rPr lang="ru-RU" sz="900" dirty="0" err="1" smtClean="0"/>
              <a:t>Хашиевы</a:t>
            </a:r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3686473" y="6162367"/>
            <a:ext cx="217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Луиза </a:t>
            </a:r>
            <a:r>
              <a:rPr lang="ru-RU" sz="900" dirty="0" err="1"/>
              <a:t>Х</a:t>
            </a:r>
            <a:r>
              <a:rPr lang="ru-RU" sz="900" dirty="0" err="1" smtClean="0"/>
              <a:t>ашиева</a:t>
            </a:r>
            <a:r>
              <a:rPr lang="ru-RU" sz="900" dirty="0" smtClean="0"/>
              <a:t> на </a:t>
            </a:r>
            <a:r>
              <a:rPr lang="ru-RU" sz="900" dirty="0" err="1" smtClean="0"/>
              <a:t>ловзаре</a:t>
            </a:r>
            <a:r>
              <a:rPr lang="ru-RU" sz="900" dirty="0" smtClean="0"/>
              <a:t> , посвященному Новому году</a:t>
            </a:r>
            <a:endParaRPr lang="ru-RU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6347033"/>
            <a:ext cx="228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Ансамбль «</a:t>
            </a:r>
            <a:r>
              <a:rPr lang="ru-RU" sz="900" dirty="0" err="1"/>
              <a:t>Вайнах</a:t>
            </a:r>
            <a:r>
              <a:rPr lang="ru-RU" sz="900" dirty="0" smtClean="0"/>
              <a:t>» выступает на Дне России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976156" y="6501283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Хашиева</a:t>
            </a:r>
            <a:r>
              <a:rPr lang="ru-RU" sz="900" dirty="0" smtClean="0"/>
              <a:t> Фатима вместе с </a:t>
            </a:r>
            <a:r>
              <a:rPr lang="ru-RU" sz="900" dirty="0" err="1" smtClean="0"/>
              <a:t>Нур-Элом</a:t>
            </a:r>
            <a:r>
              <a:rPr lang="ru-RU" sz="900" dirty="0" smtClean="0"/>
              <a:t> </a:t>
            </a:r>
            <a:r>
              <a:rPr lang="ru-RU" sz="900" dirty="0" err="1" smtClean="0"/>
              <a:t>Хасиевым</a:t>
            </a:r>
            <a:r>
              <a:rPr lang="ru-RU" sz="900" dirty="0" smtClean="0"/>
              <a:t>-председателем ЯРО «Ассамблеи народов России»</a:t>
            </a:r>
            <a:endParaRPr lang="ru-RU" sz="9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21" y="4872117"/>
            <a:ext cx="2212635" cy="1244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2246105" cy="1684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16" y="317999"/>
            <a:ext cx="2099223" cy="1390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7" y="2460773"/>
            <a:ext cx="1291918" cy="1651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" y="4858967"/>
            <a:ext cx="2066194" cy="1381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3" y="5040897"/>
            <a:ext cx="2109993" cy="1411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3" y="2566311"/>
            <a:ext cx="2341299" cy="1565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7998"/>
            <a:ext cx="2079604" cy="1390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69" y="144462"/>
            <a:ext cx="1118626" cy="1672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4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conveyor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038600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Gabriola" pitchFamily="82" charset="0"/>
              </a:rPr>
              <a:t>Совсем недавно по приглашению </a:t>
            </a:r>
            <a:r>
              <a:rPr lang="ru-RU" sz="2400" dirty="0" err="1" smtClean="0">
                <a:latin typeface="Gabriola" pitchFamily="82" charset="0"/>
              </a:rPr>
              <a:t>вайнахской</a:t>
            </a:r>
            <a:r>
              <a:rPr lang="ru-RU" sz="2400" dirty="0" smtClean="0">
                <a:latin typeface="Gabriola" pitchFamily="82" charset="0"/>
              </a:rPr>
              <a:t> диаспоры в город Ярославль приехали представители ингушской интеллигенции в лице замдиректора ингушского краеведческого музея Плиевой Аси и дизайнера ингушских костюмов </a:t>
            </a:r>
            <a:r>
              <a:rPr lang="ru-RU" sz="2400" dirty="0" err="1" smtClean="0">
                <a:latin typeface="Gabriola" pitchFamily="82" charset="0"/>
              </a:rPr>
              <a:t>Инаркиевой</a:t>
            </a:r>
            <a:r>
              <a:rPr lang="ru-RU" sz="2400" dirty="0" smtClean="0">
                <a:latin typeface="Gabriola" pitchFamily="82" charset="0"/>
              </a:rPr>
              <a:t> Зины, которая устроила показ своих работ.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rashid\Desktop\фото конкурс\y_2e6880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13" y="116633"/>
            <a:ext cx="3191937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rashid\Desktop\фото конкурс\б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1819448" cy="2750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rashid\Desktop\фото конкурс\впа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1612" y="5240428"/>
            <a:ext cx="1148701" cy="1607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rashid\Desktop\фото конкурс\ФАПТЫЕКА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35829"/>
            <a:ext cx="2088232" cy="1389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6309320"/>
            <a:ext cx="1819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дизайнер </a:t>
            </a:r>
            <a:r>
              <a:rPr lang="ru-RU" sz="900" dirty="0"/>
              <a:t>ингушских костюмов </a:t>
            </a:r>
            <a:r>
              <a:rPr lang="ru-RU" sz="900" dirty="0" err="1" smtClean="0"/>
              <a:t>Инаркиева</a:t>
            </a:r>
            <a:r>
              <a:rPr lang="ru-RU" sz="900" dirty="0" smtClean="0"/>
              <a:t> Зины и </a:t>
            </a:r>
            <a:r>
              <a:rPr lang="ru-RU" sz="900" dirty="0" err="1" smtClean="0"/>
              <a:t>Марета</a:t>
            </a:r>
            <a:r>
              <a:rPr lang="ru-RU" sz="900" dirty="0" smtClean="0"/>
              <a:t> </a:t>
            </a:r>
            <a:r>
              <a:rPr lang="ru-RU" sz="900" dirty="0" err="1" smtClean="0"/>
              <a:t>Мусиева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4077072"/>
            <a:ext cx="27363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дизайнер ингушских костюмов </a:t>
            </a:r>
            <a:r>
              <a:rPr lang="ru-RU" sz="900" dirty="0" err="1" smtClean="0"/>
              <a:t>Инаркиева</a:t>
            </a:r>
            <a:r>
              <a:rPr lang="ru-RU" sz="900" dirty="0" smtClean="0"/>
              <a:t> Зина и </a:t>
            </a:r>
            <a:r>
              <a:rPr lang="ru-RU" sz="900" dirty="0" err="1" smtClean="0"/>
              <a:t>Хашиева</a:t>
            </a:r>
            <a:r>
              <a:rPr lang="ru-RU" sz="900" dirty="0" smtClean="0"/>
              <a:t> </a:t>
            </a:r>
            <a:r>
              <a:rPr lang="ru-RU" sz="900" dirty="0"/>
              <a:t>Фатима </a:t>
            </a:r>
            <a:r>
              <a:rPr lang="ru-RU" sz="900" dirty="0" smtClean="0"/>
              <a:t>на международном фестивале </a:t>
            </a:r>
            <a:r>
              <a:rPr lang="ru-RU" sz="900" dirty="0"/>
              <a:t>искусств: Ярославские гуляния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4622" y="2060848"/>
            <a:ext cx="16561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дизайнер ингушских костюмов </a:t>
            </a:r>
            <a:r>
              <a:rPr lang="ru-RU" sz="900" dirty="0" err="1"/>
              <a:t>Инаркиева</a:t>
            </a:r>
            <a:r>
              <a:rPr lang="ru-RU" sz="900" dirty="0"/>
              <a:t> </a:t>
            </a:r>
            <a:r>
              <a:rPr lang="ru-RU" sz="900" dirty="0" smtClean="0"/>
              <a:t>и </a:t>
            </a:r>
            <a:r>
              <a:rPr lang="ru-RU" sz="900" dirty="0" err="1" smtClean="0"/>
              <a:t>Ведзижева</a:t>
            </a:r>
            <a:r>
              <a:rPr lang="ru-RU" sz="900" dirty="0" smtClean="0"/>
              <a:t> </a:t>
            </a:r>
            <a:r>
              <a:rPr lang="ru-RU" sz="900" dirty="0" err="1" smtClean="0"/>
              <a:t>Зарета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441529" y="4666574"/>
            <a:ext cx="149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Зара</a:t>
            </a:r>
            <a:r>
              <a:rPr lang="ru-RU" sz="800" dirty="0" smtClean="0"/>
              <a:t> </a:t>
            </a:r>
            <a:r>
              <a:rPr lang="ru-RU" sz="800" dirty="0" err="1" smtClean="0"/>
              <a:t>Хашиева</a:t>
            </a:r>
            <a:r>
              <a:rPr lang="ru-RU" sz="800" dirty="0" smtClean="0"/>
              <a:t> в </a:t>
            </a:r>
            <a:r>
              <a:rPr lang="ru-RU" sz="800" dirty="0"/>
              <a:t>национальном платье </a:t>
            </a:r>
            <a:r>
              <a:rPr lang="ru-RU" sz="800" dirty="0" smtClean="0"/>
              <a:t>дизайнера </a:t>
            </a:r>
            <a:r>
              <a:rPr lang="ru-RU" sz="800" dirty="0"/>
              <a:t>ингушских костюмов </a:t>
            </a:r>
            <a:r>
              <a:rPr lang="ru-RU" sz="800" dirty="0" err="1" smtClean="0"/>
              <a:t>Инаркиевой</a:t>
            </a:r>
            <a:r>
              <a:rPr lang="ru-RU" sz="800" dirty="0" smtClean="0"/>
              <a:t> Зины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639601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Диана </a:t>
            </a:r>
            <a:r>
              <a:rPr lang="ru-RU" sz="900" dirty="0" err="1" smtClean="0"/>
              <a:t>Тумгоева</a:t>
            </a:r>
            <a:r>
              <a:rPr lang="ru-RU" sz="900" dirty="0" smtClean="0"/>
              <a:t> </a:t>
            </a:r>
            <a:r>
              <a:rPr lang="ru-RU" sz="900" dirty="0"/>
              <a:t>в платье </a:t>
            </a:r>
            <a:r>
              <a:rPr lang="ru-RU" sz="900" dirty="0" smtClean="0"/>
              <a:t>дизайнера </a:t>
            </a:r>
            <a:r>
              <a:rPr lang="ru-RU" sz="900" dirty="0"/>
              <a:t>ингушских костюмов </a:t>
            </a:r>
            <a:r>
              <a:rPr lang="ru-RU" sz="900" dirty="0" err="1" smtClean="0"/>
              <a:t>Инаркиевой</a:t>
            </a:r>
            <a:r>
              <a:rPr lang="ru-RU" sz="900" dirty="0" smtClean="0"/>
              <a:t> Зины </a:t>
            </a:r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83638" y="5911985"/>
            <a:ext cx="2088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Ассистентки </a:t>
            </a:r>
            <a:r>
              <a:rPr lang="ru-RU" sz="900" dirty="0" smtClean="0"/>
              <a:t>дизайнера </a:t>
            </a:r>
            <a:r>
              <a:rPr lang="ru-RU" sz="900" dirty="0"/>
              <a:t>ингушских костюмов </a:t>
            </a:r>
            <a:r>
              <a:rPr lang="ru-RU" sz="900" dirty="0" err="1" smtClean="0"/>
              <a:t>Инаркиевой</a:t>
            </a:r>
            <a:r>
              <a:rPr lang="ru-RU" sz="900" dirty="0" smtClean="0"/>
              <a:t> Зины в её платьях </a:t>
            </a:r>
            <a:r>
              <a:rPr lang="ru-RU" sz="900" dirty="0"/>
              <a:t>на международном фестивале искусств: Ярославские гуляния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64" y="4601214"/>
            <a:ext cx="2277475" cy="1708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09" y="2697484"/>
            <a:ext cx="1378759" cy="1838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10" y="170393"/>
            <a:ext cx="1198966" cy="1792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3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14:ferris dir="l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shid\Desktop\фото конкурс\фвп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67" y="116632"/>
            <a:ext cx="3191186" cy="2124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ashid\Desktop\фото конкурс\чпар 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1"/>
            <a:ext cx="2874277" cy="1610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rashid\Desktop\фото конкурс\чп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5" y="4600791"/>
            <a:ext cx="1447523" cy="1862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rashid\Desktop\фото конкурс\ЯЧЫАРЬ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87" y="4883752"/>
            <a:ext cx="1267338" cy="1595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rashid\Desktop\фото конкурс\ЫКАТФ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84" y="2267830"/>
            <a:ext cx="5275269" cy="2332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rashid\Desktop\фото конкурс\ЧАРЬВЧПАР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71970"/>
            <a:ext cx="1561000" cy="2028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rashid\Desktop\фото конкурс\чапьео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9160"/>
            <a:ext cx="2180597" cy="1451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rashid\Desktop\фото конкурс\ячапт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5804"/>
            <a:ext cx="1585366" cy="2162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rashid\Desktop\фото конкурс\ВАТИЯФВП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08" y="25102"/>
            <a:ext cx="2950217" cy="1963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rashid\Desktop\фото конкурс\y_c78c91b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7" y="2252672"/>
            <a:ext cx="1364820" cy="2101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3184" y="4565383"/>
            <a:ext cx="50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Ассистентки дизайнера ингушских костюмов </a:t>
            </a:r>
            <a:r>
              <a:rPr lang="ru-RU" sz="900" dirty="0" err="1"/>
              <a:t>Инаркиевой</a:t>
            </a:r>
            <a:r>
              <a:rPr lang="ru-RU" sz="900" dirty="0"/>
              <a:t> Зины в её платьях на международном фестивале искусств: Ярославские гуляния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1820" y="1988840"/>
            <a:ext cx="288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Ассистентки дизайнера ингушских костюмов </a:t>
            </a:r>
            <a:r>
              <a:rPr lang="ru-RU" sz="800" dirty="0" err="1"/>
              <a:t>Инаркиевой</a:t>
            </a:r>
            <a:r>
              <a:rPr lang="ru-RU" sz="800" dirty="0"/>
              <a:t> Зины в её платьях на международном фестивале искусств: Ярославские гуляния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2901" y="4457661"/>
            <a:ext cx="143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Элиза</a:t>
            </a:r>
            <a:r>
              <a:rPr lang="ru-RU" sz="800" dirty="0" smtClean="0"/>
              <a:t> </a:t>
            </a:r>
            <a:r>
              <a:rPr lang="ru-RU" sz="800" dirty="0" err="1" smtClean="0"/>
              <a:t>Тумгоева</a:t>
            </a:r>
            <a:r>
              <a:rPr lang="ru-RU" sz="800" dirty="0" smtClean="0"/>
              <a:t> в </a:t>
            </a:r>
            <a:r>
              <a:rPr lang="ru-RU" sz="800" dirty="0"/>
              <a:t>платье дизайнера ингушских костюмов </a:t>
            </a:r>
            <a:r>
              <a:rPr lang="ru-RU" sz="800" dirty="0" err="1"/>
              <a:t>Инаркиевой</a:t>
            </a:r>
            <a:r>
              <a:rPr lang="ru-RU" sz="800" dirty="0"/>
              <a:t> Зины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105" y="6237312"/>
            <a:ext cx="1471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/>
              <a:t>Зара</a:t>
            </a:r>
            <a:r>
              <a:rPr lang="ru-RU" sz="800" dirty="0"/>
              <a:t> </a:t>
            </a:r>
            <a:r>
              <a:rPr lang="ru-RU" sz="800" dirty="0" err="1"/>
              <a:t>Хашиева</a:t>
            </a:r>
            <a:r>
              <a:rPr lang="ru-RU" sz="800" dirty="0"/>
              <a:t> в национальном платье дизайнера ингушских костюмов </a:t>
            </a:r>
            <a:r>
              <a:rPr lang="ru-RU" sz="800" dirty="0" err="1"/>
              <a:t>Инаркиевой</a:t>
            </a:r>
            <a:r>
              <a:rPr lang="ru-RU" sz="800" dirty="0"/>
              <a:t> Зины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0884" y="6320620"/>
            <a:ext cx="195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Хашиева</a:t>
            </a:r>
            <a:r>
              <a:rPr lang="ru-RU" sz="800" dirty="0" smtClean="0"/>
              <a:t> </a:t>
            </a:r>
            <a:r>
              <a:rPr lang="ru-RU" sz="800" dirty="0"/>
              <a:t>Фатима на международном фестивале искусств: Ярославские гуляния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17728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Ведзижева</a:t>
            </a:r>
            <a:r>
              <a:rPr lang="ru-RU" sz="900" dirty="0" smtClean="0"/>
              <a:t> </a:t>
            </a:r>
            <a:r>
              <a:rPr lang="ru-RU" sz="900" dirty="0" err="1"/>
              <a:t>Зарета</a:t>
            </a:r>
            <a:r>
              <a:rPr lang="ru-RU" sz="900" dirty="0"/>
              <a:t> </a:t>
            </a:r>
            <a:r>
              <a:rPr lang="ru-RU" sz="900" dirty="0" smtClean="0"/>
              <a:t> </a:t>
            </a:r>
            <a:r>
              <a:rPr lang="ru-RU" sz="900" dirty="0"/>
              <a:t>в платье </a:t>
            </a:r>
            <a:r>
              <a:rPr lang="ru-RU" sz="900" dirty="0" smtClean="0"/>
              <a:t>дизайнера </a:t>
            </a:r>
            <a:r>
              <a:rPr lang="ru-RU" sz="900" dirty="0"/>
              <a:t>ингушских костюмов </a:t>
            </a:r>
            <a:r>
              <a:rPr lang="ru-RU" sz="900" dirty="0" err="1" smtClean="0"/>
              <a:t>Инаркиевой</a:t>
            </a:r>
            <a:r>
              <a:rPr lang="ru-RU" sz="900" dirty="0" smtClean="0"/>
              <a:t> Зины </a:t>
            </a:r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6237312"/>
            <a:ext cx="19645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Мусиева</a:t>
            </a:r>
            <a:r>
              <a:rPr lang="ru-RU" sz="900" dirty="0" smtClean="0"/>
              <a:t> </a:t>
            </a:r>
            <a:r>
              <a:rPr lang="ru-RU" sz="900" dirty="0" err="1" smtClean="0"/>
              <a:t>Марета</a:t>
            </a:r>
            <a:r>
              <a:rPr lang="ru-RU" sz="900" dirty="0"/>
              <a:t> в платье дизайнера ингушских костюмов </a:t>
            </a:r>
            <a:r>
              <a:rPr lang="ru-RU" sz="900" dirty="0" err="1"/>
              <a:t>Инаркиевой</a:t>
            </a:r>
            <a:r>
              <a:rPr lang="ru-RU" sz="900" dirty="0"/>
              <a:t> Зины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8105" y="4221088"/>
            <a:ext cx="154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/>
              <a:t>Хашиева</a:t>
            </a:r>
            <a:r>
              <a:rPr lang="ru-RU" sz="900" dirty="0"/>
              <a:t> Фатима на международном фестивале искусств: Ярославские гуляния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6462922"/>
            <a:ext cx="2987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/>
              <a:t>Хашиева</a:t>
            </a:r>
            <a:r>
              <a:rPr lang="ru-RU" sz="800" dirty="0" smtClean="0"/>
              <a:t> </a:t>
            </a:r>
            <a:r>
              <a:rPr lang="ru-RU" sz="800" dirty="0" err="1" smtClean="0"/>
              <a:t>Зара</a:t>
            </a:r>
            <a:r>
              <a:rPr lang="ru-RU" sz="800" dirty="0" smtClean="0"/>
              <a:t> вместе </a:t>
            </a:r>
            <a:r>
              <a:rPr lang="ru-RU" sz="800" dirty="0"/>
              <a:t>с </a:t>
            </a:r>
            <a:r>
              <a:rPr lang="ru-RU" sz="800" dirty="0" smtClean="0"/>
              <a:t>дизайнером </a:t>
            </a:r>
            <a:r>
              <a:rPr lang="ru-RU" sz="800" dirty="0"/>
              <a:t>ингушских костюмов </a:t>
            </a:r>
            <a:r>
              <a:rPr lang="ru-RU" sz="800" dirty="0" err="1"/>
              <a:t>Инаркиевой</a:t>
            </a:r>
            <a:r>
              <a:rPr lang="ru-RU" sz="800" dirty="0"/>
              <a:t> </a:t>
            </a:r>
            <a:r>
              <a:rPr lang="ru-RU" sz="800" dirty="0" smtClean="0"/>
              <a:t>Зиной </a:t>
            </a:r>
            <a:r>
              <a:rPr lang="ru-RU" sz="800" dirty="0"/>
              <a:t>и  </a:t>
            </a:r>
            <a:r>
              <a:rPr lang="ru-RU" sz="800" dirty="0" err="1" smtClean="0"/>
              <a:t>Замдиректором</a:t>
            </a:r>
            <a:r>
              <a:rPr lang="ru-RU" sz="800" dirty="0" smtClean="0"/>
              <a:t> </a:t>
            </a:r>
            <a:r>
              <a:rPr lang="ru-RU" sz="800" dirty="0"/>
              <a:t>ингушского </a:t>
            </a:r>
            <a:r>
              <a:rPr lang="ru-RU" sz="800" dirty="0" smtClean="0"/>
              <a:t> краеведческого </a:t>
            </a:r>
            <a:r>
              <a:rPr lang="ru-RU" sz="800" dirty="0"/>
              <a:t>музея </a:t>
            </a:r>
            <a:r>
              <a:rPr lang="ru-RU" sz="800" dirty="0" smtClean="0"/>
              <a:t>Асей Плиевой</a:t>
            </a:r>
            <a:endParaRPr lang="ru-RU" sz="800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7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5000">
        <p14:pan dir="u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98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Лезгинка!!!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4392488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latin typeface="Gabriola" pitchFamily="82" charset="0"/>
              </a:rPr>
              <a:t>Лезгинка – красивый, старинный кавказский танец. Столь грациозный, и в тоже время, с четкими и  резкими движениями и выпадами танец, не похожий ни на один другой, демонстрирующий дух и мужество исполнителя. Лезгинка — это самый известный и  популярный среди всех танцев народов Кавказа. Лезгинка завораживает и вместе с тем заводит своим ритмом и разгорающейся атмосферой всех танцующих и наблюдающих. Совокупность мягкого и грациозного девичьего танца, при перемещениях на медленных темпах и скоростных и заряжающих ритмов мужского не могут оставить равнодушным  никого.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11266" name="Picture 2" descr="C:\Users\rashid\Desktop\фото конкурс\b0b5d476f9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676650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ashid\Desktop\фото конкурс\x_148592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810000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rashid\Desktop\фото конкурс\y_8b545c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267199"/>
            <a:ext cx="3843338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rashid\Desktop\фото конкурс\y_42a64ff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14" y="4941168"/>
            <a:ext cx="3293736" cy="24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0">
        <p14:shred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1196752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Gabriola" pitchFamily="82" charset="0"/>
              </a:rPr>
              <a:t>Веками ингуши стремились к счастливой и мирной жизни. Своеобразный гимн жизнеутверждающему началу ингушей является уникальное мероприятие в духовной культуре , которое называется «</a:t>
            </a:r>
            <a:r>
              <a:rPr lang="ru-RU" dirty="0" err="1" smtClean="0">
                <a:latin typeface="Gabriola" pitchFamily="82" charset="0"/>
              </a:rPr>
              <a:t>Ловзар</a:t>
            </a:r>
            <a:r>
              <a:rPr lang="ru-RU" dirty="0" smtClean="0">
                <a:latin typeface="Gabriola" pitchFamily="82" charset="0"/>
              </a:rPr>
              <a:t>». «</a:t>
            </a:r>
            <a:r>
              <a:rPr lang="ru-RU" dirty="0" err="1" smtClean="0">
                <a:latin typeface="Gabriola" pitchFamily="82" charset="0"/>
              </a:rPr>
              <a:t>Ловзар</a:t>
            </a:r>
            <a:r>
              <a:rPr lang="ru-RU" dirty="0" smtClean="0">
                <a:latin typeface="Gabriola" pitchFamily="82" charset="0"/>
              </a:rPr>
              <a:t>»- это шуточное сватовство, зажигательные танцы , юмор , шутки, песни, это стремление народа жить по законам красоты и этики.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7422">
            <a:off x="-6631" y="578535"/>
            <a:ext cx="258849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011">
            <a:off x="6795808" y="359931"/>
            <a:ext cx="2326534" cy="174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82">
            <a:off x="6236745" y="4407906"/>
            <a:ext cx="2612888" cy="1959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8758">
            <a:off x="710934" y="4581128"/>
            <a:ext cx="2624489" cy="1755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8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14:flip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rashid\Desktop\фото конкурс\y_97abf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60"/>
            <a:ext cx="2781582" cy="1561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rashid\Desktop\фото конкурс\409431512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9" y="4516439"/>
            <a:ext cx="4688320" cy="2080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2960" y="2276872"/>
            <a:ext cx="2829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Хашиева</a:t>
            </a:r>
            <a:r>
              <a:rPr lang="ru-RU" sz="900" dirty="0" smtClean="0"/>
              <a:t> </a:t>
            </a:r>
            <a:r>
              <a:rPr lang="ru-RU" sz="900" dirty="0" err="1" smtClean="0"/>
              <a:t>Хадиза</a:t>
            </a:r>
            <a:r>
              <a:rPr lang="ru-RU" sz="900" dirty="0" smtClean="0"/>
              <a:t> вместе с Ярославским художником Владимиром Реутовым танцуют лезгинку</a:t>
            </a:r>
            <a:endParaRPr lang="ru-RU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57591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Хашиева</a:t>
            </a:r>
            <a:r>
              <a:rPr lang="ru-RU" sz="900" dirty="0" smtClean="0"/>
              <a:t> Фатима вместе с </a:t>
            </a:r>
            <a:r>
              <a:rPr lang="ru-RU" sz="900" dirty="0" err="1" smtClean="0"/>
              <a:t>Микой</a:t>
            </a:r>
            <a:r>
              <a:rPr lang="ru-RU" sz="900" dirty="0" smtClean="0"/>
              <a:t> </a:t>
            </a:r>
            <a:r>
              <a:rPr lang="ru-RU" sz="900" dirty="0" err="1" smtClean="0"/>
              <a:t>Хашиевым</a:t>
            </a:r>
            <a:r>
              <a:rPr lang="ru-RU" sz="900" dirty="0"/>
              <a:t> танцуют лезгинку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7431" y="1916832"/>
            <a:ext cx="257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Рашид </a:t>
            </a:r>
            <a:r>
              <a:rPr lang="ru-RU" sz="900" dirty="0" err="1" smtClean="0"/>
              <a:t>Хашиев</a:t>
            </a:r>
            <a:r>
              <a:rPr lang="ru-RU" sz="900" dirty="0" smtClean="0"/>
              <a:t> танцует вместе с чеченской певицей Лизой </a:t>
            </a:r>
            <a:r>
              <a:rPr lang="ru-RU" sz="900" dirty="0"/>
              <a:t>А</a:t>
            </a:r>
            <a:r>
              <a:rPr lang="ru-RU" sz="900" dirty="0" smtClean="0"/>
              <a:t>хматовой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149080"/>
            <a:ext cx="261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Магомед </a:t>
            </a:r>
            <a:r>
              <a:rPr lang="ru-RU" sz="900" dirty="0" err="1" smtClean="0"/>
              <a:t>Хашиев</a:t>
            </a:r>
            <a:r>
              <a:rPr lang="ru-RU" sz="900" dirty="0" smtClean="0"/>
              <a:t> и </a:t>
            </a:r>
            <a:r>
              <a:rPr lang="ru-RU" sz="900" dirty="0" err="1" smtClean="0"/>
              <a:t>Мадина</a:t>
            </a:r>
            <a:r>
              <a:rPr lang="ru-RU" sz="900" dirty="0" smtClean="0"/>
              <a:t> </a:t>
            </a:r>
            <a:r>
              <a:rPr lang="ru-RU" sz="900" dirty="0" err="1" smtClean="0"/>
              <a:t>Ведзижева</a:t>
            </a:r>
            <a:r>
              <a:rPr lang="ru-RU" sz="900" dirty="0" smtClean="0"/>
              <a:t> танцуют лезгинку на Дне России</a:t>
            </a:r>
            <a:endParaRPr lang="ru-R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42539" y="3872081"/>
            <a:ext cx="253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Ильяс </a:t>
            </a:r>
            <a:r>
              <a:rPr lang="ru-RU" sz="900" dirty="0" err="1" smtClean="0"/>
              <a:t>Хашиев</a:t>
            </a:r>
            <a:r>
              <a:rPr lang="ru-RU" sz="900" dirty="0" smtClean="0"/>
              <a:t> и Лейла </a:t>
            </a:r>
            <a:r>
              <a:rPr lang="ru-RU" sz="900" dirty="0" err="1"/>
              <a:t>Б</a:t>
            </a:r>
            <a:r>
              <a:rPr lang="ru-RU" sz="900" dirty="0" err="1" smtClean="0"/>
              <a:t>огатырёва</a:t>
            </a:r>
            <a:r>
              <a:rPr lang="ru-RU" sz="900" dirty="0" smtClean="0"/>
              <a:t> </a:t>
            </a:r>
            <a:r>
              <a:rPr lang="ru-RU" sz="900" dirty="0" err="1" smtClean="0"/>
              <a:t>танцуюи</a:t>
            </a:r>
            <a:r>
              <a:rPr lang="ru-RU" sz="900" dirty="0" smtClean="0"/>
              <a:t> </a:t>
            </a:r>
            <a:r>
              <a:rPr lang="ru-RU" sz="900" dirty="0" err="1" smtClean="0"/>
              <a:t>легинку</a:t>
            </a:r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6525344"/>
            <a:ext cx="42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Мадина</a:t>
            </a:r>
            <a:r>
              <a:rPr lang="ru-RU" sz="900" dirty="0" smtClean="0"/>
              <a:t> </a:t>
            </a:r>
            <a:r>
              <a:rPr lang="ru-RU" sz="900" dirty="0" err="1" smtClean="0"/>
              <a:t>Ведзижева</a:t>
            </a:r>
            <a:r>
              <a:rPr lang="ru-RU" sz="900" dirty="0" smtClean="0"/>
              <a:t> вместе с ансамблем из Чечни танцует лезгинку на </a:t>
            </a:r>
            <a:r>
              <a:rPr lang="ru-RU" sz="900" dirty="0"/>
              <a:t>международном фестивале искусств: Ярославские гуляния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539" y="1628800"/>
            <a:ext cx="2417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Хашиева</a:t>
            </a:r>
            <a:r>
              <a:rPr lang="ru-RU" sz="900" dirty="0" smtClean="0"/>
              <a:t> Дали и </a:t>
            </a:r>
            <a:r>
              <a:rPr lang="ru-RU" sz="900" dirty="0" err="1" smtClean="0"/>
              <a:t>Ясмина</a:t>
            </a:r>
            <a:r>
              <a:rPr lang="ru-RU" sz="900" dirty="0" smtClean="0"/>
              <a:t> </a:t>
            </a:r>
            <a:r>
              <a:rPr lang="ru-RU" sz="900" dirty="0" err="1" smtClean="0"/>
              <a:t>Цороева</a:t>
            </a:r>
            <a:r>
              <a:rPr lang="ru-RU" sz="900" dirty="0" smtClean="0"/>
              <a:t> зажигают </a:t>
            </a:r>
            <a:r>
              <a:rPr lang="ru-RU" sz="900" dirty="0" err="1" smtClean="0"/>
              <a:t>лезгинкуна</a:t>
            </a:r>
            <a:r>
              <a:rPr lang="ru-RU" sz="900" dirty="0" smtClean="0"/>
              <a:t> праздничном </a:t>
            </a:r>
            <a:r>
              <a:rPr lang="ru-RU" sz="900" dirty="0" err="1" smtClean="0"/>
              <a:t>ловзаре</a:t>
            </a:r>
            <a:r>
              <a:rPr lang="ru-RU" sz="900" dirty="0" smtClean="0"/>
              <a:t> в честь Нового года</a:t>
            </a:r>
            <a:endParaRPr lang="ru-RU" sz="900" dirty="0"/>
          </a:p>
        </p:txBody>
      </p:sp>
      <p:pic>
        <p:nvPicPr>
          <p:cNvPr id="3074" name="Picture 2" descr="C:\Users\rashid\Desktop\y_0a2005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" y="2304289"/>
            <a:ext cx="2029747" cy="1522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08" y="2374159"/>
            <a:ext cx="2366561" cy="177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60" y="3480431"/>
            <a:ext cx="2921407" cy="2191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69" y="143761"/>
            <a:ext cx="3027598" cy="2024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47" y="229735"/>
            <a:ext cx="2279227" cy="1524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4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48464" cy="23762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Monotype Corsiva" pitchFamily="66" charset="0"/>
                <a:cs typeface="Miriam Fixed" pitchFamily="49" charset="-79"/>
              </a:rPr>
              <a:t>Человек богат своими корнями , и мы хотим быть богатыми и щедрыми, хотим знать свои корни , гордиться </a:t>
            </a:r>
            <a:r>
              <a:rPr lang="ru-RU" dirty="0">
                <a:latin typeface="Monotype Corsiva" pitchFamily="66" charset="0"/>
                <a:cs typeface="Miriam Fixed" pitchFamily="49" charset="-79"/>
              </a:rPr>
              <a:t>с</a:t>
            </a:r>
            <a:r>
              <a:rPr lang="ru-RU" dirty="0" smtClean="0">
                <a:latin typeface="Monotype Corsiva" pitchFamily="66" charset="0"/>
                <a:cs typeface="Miriam Fixed" pitchFamily="49" charset="-79"/>
              </a:rPr>
              <a:t>воим народом , своей землёй, делиться насыщенной историей и культурой ингушей.</a:t>
            </a:r>
            <a:endParaRPr lang="ru-RU" dirty="0">
              <a:latin typeface="Monotype Corsiva" pitchFamily="66" charset="0"/>
              <a:cs typeface="Miriam Fixed" pitchFamily="49" charset="-79"/>
            </a:endParaRPr>
          </a:p>
        </p:txBody>
      </p:sp>
      <p:pic>
        <p:nvPicPr>
          <p:cNvPr id="16387" name="Picture 3" descr="C:\Users\rashid\Desktop\фото конкурс\x_ec51a4d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brightnessContrast bright="19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4342654" cy="3340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:blinds dir="vert"/>
      </p:transition>
    </mc:Choice>
    <mc:Fallback xmlns="">
      <p:transition spd="slow" advTm="8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6672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Gabriola" pitchFamily="82" charset="0"/>
              </a:rPr>
              <a:t> Мой родной уголок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424936" cy="417646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i="1" dirty="0" smtClean="0">
                <a:latin typeface="Mistral" pitchFamily="66" charset="0"/>
              </a:rPr>
              <a:t>«В иных краях, заброшенный </a:t>
            </a:r>
            <a:r>
              <a:rPr lang="ru-RU" i="1" dirty="0" err="1" smtClean="0">
                <a:latin typeface="Mistral" pitchFamily="66" charset="0"/>
              </a:rPr>
              <a:t>судьбою</a:t>
            </a:r>
            <a:r>
              <a:rPr lang="ru-RU" i="1" dirty="0" smtClean="0">
                <a:latin typeface="Mistral" pitchFamily="66" charset="0"/>
              </a:rPr>
              <a:t>,</a:t>
            </a:r>
          </a:p>
          <a:p>
            <a:pPr marL="0" indent="0" algn="r">
              <a:buNone/>
            </a:pPr>
            <a:r>
              <a:rPr lang="ru-RU" i="1" dirty="0" smtClean="0">
                <a:latin typeface="Mistral" pitchFamily="66" charset="0"/>
              </a:rPr>
              <a:t>Я странствовал от родины вдали.</a:t>
            </a:r>
          </a:p>
          <a:p>
            <a:pPr marL="0" indent="0" algn="r">
              <a:buNone/>
            </a:pPr>
            <a:r>
              <a:rPr lang="ru-RU" i="1" dirty="0" smtClean="0">
                <a:latin typeface="Mistral" pitchFamily="66" charset="0"/>
              </a:rPr>
              <a:t>Но я всегда носил тебя с собою,</a:t>
            </a:r>
          </a:p>
          <a:p>
            <a:pPr marL="0" indent="0" algn="r">
              <a:buNone/>
            </a:pPr>
            <a:r>
              <a:rPr lang="ru-RU" i="1" dirty="0" smtClean="0">
                <a:latin typeface="Mistral" pitchFamily="66" charset="0"/>
              </a:rPr>
              <a:t>О горсть моей родной земли!</a:t>
            </a:r>
          </a:p>
          <a:p>
            <a:pPr marL="0" indent="0" algn="r">
              <a:buNone/>
            </a:pPr>
            <a:r>
              <a:rPr lang="ru-RU" i="1" dirty="0" smtClean="0">
                <a:latin typeface="Mistral" pitchFamily="66" charset="0"/>
              </a:rPr>
              <a:t>Как сердце матери, своим теплом ты грела,</a:t>
            </a:r>
          </a:p>
          <a:p>
            <a:pPr marL="0" indent="0" algn="r">
              <a:buNone/>
            </a:pPr>
            <a:r>
              <a:rPr lang="ru-RU" i="1" dirty="0" smtClean="0">
                <a:latin typeface="Mistral" pitchFamily="66" charset="0"/>
              </a:rPr>
              <a:t>И я искал настойчиво и смело</a:t>
            </a:r>
          </a:p>
          <a:p>
            <a:pPr marL="0" indent="0" algn="r">
              <a:buNone/>
            </a:pPr>
            <a:r>
              <a:rPr lang="ru-RU" i="1" dirty="0" smtClean="0">
                <a:latin typeface="Mistral" pitchFamily="66" charset="0"/>
              </a:rPr>
              <a:t>Дороги, что на родину вели.</a:t>
            </a:r>
          </a:p>
          <a:p>
            <a:pPr marL="0" indent="0" algn="r">
              <a:buNone/>
            </a:pPr>
            <a:r>
              <a:rPr lang="ru-RU" i="1" dirty="0" smtClean="0">
                <a:latin typeface="Mistral" pitchFamily="66" charset="0"/>
              </a:rPr>
              <a:t>Ты жизнь мою и честь в пути хранила,</a:t>
            </a:r>
          </a:p>
          <a:p>
            <a:pPr marL="0" indent="0" algn="r">
              <a:buNone/>
            </a:pPr>
            <a:r>
              <a:rPr lang="ru-RU" i="1" dirty="0" smtClean="0">
                <a:latin typeface="Mistral" pitchFamily="66" charset="0"/>
              </a:rPr>
              <a:t>В борьбе дала мне мужество и силу,</a:t>
            </a:r>
          </a:p>
          <a:p>
            <a:pPr marL="0" indent="0" algn="r">
              <a:buNone/>
            </a:pPr>
            <a:r>
              <a:rPr lang="ru-RU" i="1" dirty="0" smtClean="0">
                <a:latin typeface="Mistral" pitchFamily="66" charset="0"/>
              </a:rPr>
              <a:t>О горсть моей родной земли!»</a:t>
            </a:r>
          </a:p>
          <a:p>
            <a:pPr marL="0" indent="0" algn="r">
              <a:buNone/>
            </a:pPr>
            <a:r>
              <a:rPr lang="ru-RU" b="1" i="1" dirty="0" err="1" smtClean="0"/>
              <a:t>Джамалдин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Яндиев</a:t>
            </a:r>
            <a:endParaRPr lang="ru-RU" b="1" i="1" dirty="0" smtClean="0"/>
          </a:p>
          <a:p>
            <a:pPr marL="0" indent="0" algn="r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021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0130" y="2551837"/>
            <a:ext cx="7803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Экскурсия Завершена.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0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000">
        <p14:glitter pattern="hexago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Gabriola" pitchFamily="82" charset="0"/>
              </a:rPr>
              <a:t>Меня зовут Фатима. Живу я на Ярославской земле и учусь в </a:t>
            </a:r>
            <a:r>
              <a:rPr lang="ru-RU" sz="3200" dirty="0" err="1" smtClean="0">
                <a:latin typeface="Gabriola" pitchFamily="82" charset="0"/>
              </a:rPr>
              <a:t>Большесельской</a:t>
            </a:r>
            <a:r>
              <a:rPr lang="ru-RU" sz="3200" dirty="0" smtClean="0">
                <a:latin typeface="Gabriola" pitchFamily="82" charset="0"/>
              </a:rPr>
              <a:t> средней школе. В этой школе вместе со мной учатся мои родственники и  друзья.</a:t>
            </a:r>
          </a:p>
          <a:p>
            <a:pPr marL="0" indent="0" algn="ctr">
              <a:buNone/>
            </a:pPr>
            <a:r>
              <a:rPr lang="ru-RU" sz="3200" dirty="0" smtClean="0">
                <a:latin typeface="Gabriola" pitchFamily="82" charset="0"/>
              </a:rPr>
              <a:t>Все люди испытывают самые тёплые и искренние чувства к своему краю, к своей малой Родине. Я очень рада , что мне </a:t>
            </a:r>
            <a:r>
              <a:rPr lang="ru-RU" sz="3200" dirty="0" err="1" smtClean="0">
                <a:latin typeface="Gabriola" pitchFamily="82" charset="0"/>
              </a:rPr>
              <a:t>предоставилась</a:t>
            </a:r>
            <a:r>
              <a:rPr lang="ru-RU" sz="3200" dirty="0" smtClean="0">
                <a:latin typeface="Gabriola" pitchFamily="82" charset="0"/>
              </a:rPr>
              <a:t> возможность рассказать ярославским друзьям о моих земляках и о моей малой Родине- Ингушетии….</a:t>
            </a:r>
            <a:endParaRPr lang="ru-RU" sz="32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55322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4038600" cy="517403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Gabriola" pitchFamily="82" charset="0"/>
              </a:rPr>
              <a:t>Ингушетия- замечательный край, имеющий богатую историю, самобытную культуру и вековые традиции. Это прекрасный уголок Кавказа, который издревле привлекал путешественников неповторимой красотой, богатой природой, уникальными величественными башнями.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" name="Picture 2" descr="C:\Users\rashid\Desktop\фото конкурс\y_409258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998249" cy="5330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4038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Gabriola" pitchFamily="82" charset="0"/>
              </a:rPr>
              <a:t>Каждого, кто побывал здесь , очаровывают живительный горный воздух , хрустальной чистоты родники, горные вершины и зелёные заросли лесов. Как же не любоваться первозданной красотой скал , ущелий и водопадов? 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50" y="2651485"/>
            <a:ext cx="2373311" cy="1779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3421">
            <a:off x="4695830" y="761682"/>
            <a:ext cx="2529537" cy="1897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1971">
            <a:off x="4702784" y="4366355"/>
            <a:ext cx="2748663" cy="1820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4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424936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abriola" pitchFamily="82" charset="0"/>
              </a:rPr>
              <a:t>Но главное сокровище моего родного края- ингуши, которые в дружбе и согласии живут со всеми народами нашей великой России.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1560" y="3284984"/>
            <a:ext cx="7704856" cy="31683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>
                <a:latin typeface="Gabriola" pitchFamily="82" charset="0"/>
              </a:rPr>
              <a:t>Где бы они не жили, беззаветно любят землю, бережно хранят свои многовековые традиции, язык и культуру.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90823996"/>
              </p:ext>
            </p:extLst>
          </p:nvPr>
        </p:nvGraphicFramePr>
        <p:xfrm>
          <a:off x="827584" y="1196752"/>
          <a:ext cx="707194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2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636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Gothic" pitchFamily="34" charset="0"/>
              </a:rPr>
              <a:t>Культура ингушского народа.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Архитектура</a:t>
            </a:r>
            <a:br>
              <a:rPr lang="ru-RU" dirty="0" smtClean="0">
                <a:latin typeface="Century Gothic" pitchFamily="34" charset="0"/>
              </a:rPr>
            </a:br>
            <a:endParaRPr lang="ru-RU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15925" y="1628800"/>
            <a:ext cx="3744416" cy="3096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Gabriola" pitchFamily="82" charset="0"/>
              </a:rPr>
              <a:t>Своей самобытностью и величественностью привлекает  древняя архитектура ингушей а именно ингушские башни. Сотни лет стоят они взметнувшись в небо. Памятники повествуют о мастерстве древних зодчих, об обычаях и традициях горцев, о людях, прославивших когда-то этот прекрасный край. Башенные комплексы строили порой на вершинах скал. С чем это могло быть связано? Вопросы войны и мира всегда стояли остро для народов Кавказа. Для строительства башен места определялись так, чтобы о появлении врагов огненными сигналами разные селения могли сообщать друг другу о надвигающейся опасности. </a:t>
            </a:r>
            <a:endParaRPr lang="ru-RU" sz="2000" dirty="0">
              <a:latin typeface="Gabriola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7328"/>
            <a:ext cx="2388096" cy="179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8166">
            <a:off x="467545" y="775091"/>
            <a:ext cx="2376264" cy="161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3" y="3752864"/>
            <a:ext cx="1938727" cy="28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12535"/>
      </p:ext>
    </p:extLst>
  </p:cSld>
  <p:clrMapOvr>
    <a:masterClrMapping/>
  </p:clrMapOvr>
  <p:transition spd="slow" advTm="27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4388296" cy="6408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Gabriola" pitchFamily="82" charset="0"/>
              </a:rPr>
              <a:t>Самый известный башенный комплекс в Ингушетии- это </a:t>
            </a:r>
            <a:r>
              <a:rPr lang="ru-RU" b="1" dirty="0" err="1" smtClean="0">
                <a:latin typeface="Gabriola" pitchFamily="82" charset="0"/>
              </a:rPr>
              <a:t>Вовнушки</a:t>
            </a:r>
            <a:r>
              <a:rPr lang="ru-RU" dirty="0" smtClean="0">
                <a:latin typeface="Gabriola" pitchFamily="82" charset="0"/>
              </a:rPr>
              <a:t>. Две высокие башни видны издалека: они построены на высоких пиках, и выглядят как естественное их продолженье. Возведенные на сланцевых скалах ущелья реки </a:t>
            </a:r>
            <a:r>
              <a:rPr lang="ru-RU" dirty="0" err="1" smtClean="0">
                <a:latin typeface="Gabriola" pitchFamily="82" charset="0"/>
              </a:rPr>
              <a:t>Гулой</a:t>
            </a:r>
            <a:r>
              <a:rPr lang="ru-RU" dirty="0" smtClean="0">
                <a:latin typeface="Gabriola" pitchFamily="82" charset="0"/>
              </a:rPr>
              <a:t>-хи в XVII веке, две сторожевые башни до сих пор удивляют прочностью надежной кладки. С </a:t>
            </a:r>
            <a:r>
              <a:rPr lang="ru-RU" dirty="0" err="1" smtClean="0">
                <a:latin typeface="Gabriola" pitchFamily="82" charset="0"/>
              </a:rPr>
              <a:t>Вовнушками</a:t>
            </a:r>
            <a:r>
              <a:rPr lang="ru-RU" dirty="0" smtClean="0">
                <a:latin typeface="Gabriola" pitchFamily="82" charset="0"/>
              </a:rPr>
              <a:t> связано множество легенд, но одна из них похожа на правдивую историю о величии и отваге ингушского народа. Суть истории проста: однажды во время осады башен ингушская женщина спасла множество младенцев. Она перетащила люльки с малышами, чудом сумев пробежать несколько раз по канату, оставшемуся от уничтоженного врагами подвесного мостика между двумя башнями </a:t>
            </a:r>
            <a:r>
              <a:rPr lang="ru-RU" dirty="0" err="1" smtClean="0">
                <a:latin typeface="Gabriola" pitchFamily="82" charset="0"/>
              </a:rPr>
              <a:t>Вовнушек</a:t>
            </a:r>
            <a:r>
              <a:rPr lang="ru-RU" dirty="0" smtClean="0">
                <a:latin typeface="Gabriola" pitchFamily="82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Gabriola" pitchFamily="82" charset="0"/>
              </a:rPr>
              <a:t>Слитые воедино с окружающими скалами, удивительно прочные, хранящие память о героизме народа былых времен, </a:t>
            </a:r>
            <a:r>
              <a:rPr lang="ru-RU" dirty="0" err="1" smtClean="0">
                <a:latin typeface="Gabriola" pitchFamily="82" charset="0"/>
              </a:rPr>
              <a:t>Вовнушки</a:t>
            </a:r>
            <a:r>
              <a:rPr lang="ru-RU" dirty="0" smtClean="0">
                <a:latin typeface="Gabriola" pitchFamily="82" charset="0"/>
              </a:rPr>
              <a:t> – предмет особой гордости ингушей и прямое отражение их отважного нрава.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122" name="Picture 2" descr="C:\Users\rashid\Desktop\фото конкурс\vovnu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716016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7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3000">
        <p:circle/>
      </p:transition>
    </mc:Choice>
    <mc:Fallback>
      <p:transition spd="slow" advTm="3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20" y="-1714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Национальные блюда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Gabriola" pitchFamily="82" charset="0"/>
              </a:rPr>
              <a:t>Наряду с другими компонентами материальной культуры пища является одним из важных составляющих и характеризующих показателей этноса. Кухня ингушей отличалась многообразием блюд. Пища в основном состояла из молочных, мучных и мясных блюд. В рацион была также включена пища из яиц, меда, фасоли, картофеля и напитки. Многие исследователи отмечают умеренность ингушей в еде. Национальными блюдами ингушей считаются мясо с галушками и чесночным соусом (</a:t>
            </a:r>
            <a:r>
              <a:rPr lang="ru-RU" dirty="0" err="1" smtClean="0">
                <a:latin typeface="Gabriola" pitchFamily="82" charset="0"/>
              </a:rPr>
              <a:t>дулх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хьалтам</a:t>
            </a:r>
            <a:r>
              <a:rPr lang="ru-RU" dirty="0" smtClean="0">
                <a:latin typeface="Gabriola" pitchFamily="82" charset="0"/>
              </a:rPr>
              <a:t>), чурек из кукурузной муки (</a:t>
            </a:r>
            <a:r>
              <a:rPr lang="ru-RU" dirty="0" err="1" smtClean="0">
                <a:latin typeface="Gabriola" pitchFamily="82" charset="0"/>
              </a:rPr>
              <a:t>сискал</a:t>
            </a:r>
            <a:r>
              <a:rPr lang="ru-RU" dirty="0" smtClean="0">
                <a:latin typeface="Gabriola" pitchFamily="82" charset="0"/>
              </a:rPr>
              <a:t>), ч1апильгаш, </a:t>
            </a:r>
            <a:r>
              <a:rPr lang="ru-RU" dirty="0" err="1" smtClean="0">
                <a:latin typeface="Gabriola" pitchFamily="82" charset="0"/>
              </a:rPr>
              <a:t>даьттах</a:t>
            </a:r>
            <a:r>
              <a:rPr lang="ru-RU" dirty="0" smtClean="0">
                <a:latin typeface="Gabriola" pitchFamily="82" charset="0"/>
              </a:rPr>
              <a:t>, к1одар, </a:t>
            </a:r>
            <a:r>
              <a:rPr lang="ru-RU" dirty="0" err="1" smtClean="0">
                <a:latin typeface="Gabriola" pitchFamily="82" charset="0"/>
              </a:rPr>
              <a:t>хьовла</a:t>
            </a:r>
            <a:r>
              <a:rPr lang="ru-RU" dirty="0" smtClean="0">
                <a:latin typeface="Gabriola" pitchFamily="82" charset="0"/>
              </a:rPr>
              <a:t>, </a:t>
            </a:r>
            <a:r>
              <a:rPr lang="ru-RU" dirty="0" err="1" smtClean="0">
                <a:latin typeface="Gabriola" pitchFamily="82" charset="0"/>
              </a:rPr>
              <a:t>хингал</a:t>
            </a:r>
            <a:r>
              <a:rPr lang="ru-RU" dirty="0" smtClean="0">
                <a:latin typeface="Gabriola" pitchFamily="82" charset="0"/>
              </a:rPr>
              <a:t> и т.д.</a:t>
            </a:r>
            <a:endParaRPr lang="ru-RU" dirty="0">
              <a:latin typeface="Gabriola" pitchFamily="82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12201396"/>
              </p:ext>
            </p:extLst>
          </p:nvPr>
        </p:nvGraphicFramePr>
        <p:xfrm>
          <a:off x="4211960" y="951018"/>
          <a:ext cx="2986088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10144581"/>
              </p:ext>
            </p:extLst>
          </p:nvPr>
        </p:nvGraphicFramePr>
        <p:xfrm>
          <a:off x="5387737" y="3349459"/>
          <a:ext cx="3756263" cy="197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85113022"/>
              </p:ext>
            </p:extLst>
          </p:nvPr>
        </p:nvGraphicFramePr>
        <p:xfrm>
          <a:off x="3030083" y="4979345"/>
          <a:ext cx="2363754" cy="17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6" name="Picture 2" descr="C:\Users\rashid\Desktop\1324401470_zhizhig_galnash_dd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22934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2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0">
        <p14:flythrough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848</TotalTime>
  <Words>1545</Words>
  <Application>Microsoft Office PowerPoint</Application>
  <PresentationFormat>Экран (4:3)</PresentationFormat>
  <Paragraphs>100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 </vt:lpstr>
      <vt:lpstr> Мой родной уголок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Культура ингушского народа. Архитектура </vt:lpstr>
      <vt:lpstr>Презентация PowerPoint</vt:lpstr>
      <vt:lpstr>Национальные блюда</vt:lpstr>
      <vt:lpstr>Национальная одежда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Лезгинка!!!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и традиции</dc:title>
  <dc:creator>rashid</dc:creator>
  <cp:lastModifiedBy>rashid</cp:lastModifiedBy>
  <cp:revision>56</cp:revision>
  <dcterms:created xsi:type="dcterms:W3CDTF">2012-05-13T11:41:29Z</dcterms:created>
  <dcterms:modified xsi:type="dcterms:W3CDTF">2012-05-15T13:09:17Z</dcterms:modified>
</cp:coreProperties>
</file>