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7" r:id="rId8"/>
    <p:sldId id="269" r:id="rId9"/>
    <p:sldId id="271" r:id="rId10"/>
    <p:sldId id="273" r:id="rId11"/>
    <p:sldId id="275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527-ED8E-40FD-9F6D-DCD8E5B66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2EDE-4730-45EA-A99C-E5DE63946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940BF899-E47D-4C33-AD50-D26E0C865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016-9A82-428A-B45B-144D4CCB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3014-A004-4113-831C-DEEB581BC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1EBC2-8885-48D2-BF24-10D222BC8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1D7A-78FB-430B-96E0-4D3836051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F473-DB15-44F7-B85B-36B8B2E1B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DA9C-D71C-4CC6-842F-45ACB6499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4CCE-3F72-4297-960B-D3FC616A9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D1E3-18BB-4B40-9A90-DEF7C1D53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altLang="ja-JP" smtClean="0"/>
              <a:t>Вставка рисунка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7564-1729-4E61-A795-B915CAA94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1D5A016-9A82-428A-B45B-144D4CCB0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A3%D0%B4%D0%BC%D1%83%D1%80%D1%82%D0%B8%D1%8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784_%D0%B3%D0%BE%D0%B4" TargetMode="External"/><Relationship Id="rId2" Type="http://schemas.openxmlformats.org/officeDocument/2006/relationships/hyperlink" Target="http://ru.wikipedia.org/wiki/1765_%D0%B3%D0%BE%D0%B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ru.wikipedia.org/wiki/%D0%A2%D1%80%D0%BE%D0%B8%D1%86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Достопримечательности Ижевска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</a:pPr>
            <a:r>
              <a:rPr lang="ru-RU" sz="2800"/>
              <a:t>Виктор Мамаев</a:t>
            </a:r>
          </a:p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</a:pPr>
            <a:r>
              <a:rPr lang="ru-RU" sz="2800"/>
              <a:t>Александр Водовозов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728"/>
            <a:ext cx="4043362" cy="5845197"/>
          </a:xfrm>
        </p:spPr>
        <p:txBody>
          <a:bodyPr/>
          <a:lstStyle/>
          <a:p>
            <a:r>
              <a:rPr lang="ru-RU" sz="2800" dirty="0"/>
              <a:t>  Символ города – чугунный мальчик </a:t>
            </a:r>
            <a:r>
              <a:rPr lang="ru-RU" sz="2800" dirty="0" err="1"/>
              <a:t>Ижик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Пацаненок был сделан из ключей и замков, которые принесли жители города. Говорят что памятник из чугуна. Знай, суровые замки и ключи у удмуртов. </a:t>
            </a:r>
            <a:r>
              <a:rPr lang="ru-RU" dirty="0"/>
              <a:t> </a:t>
            </a:r>
          </a:p>
        </p:txBody>
      </p:sp>
      <p:pic>
        <p:nvPicPr>
          <p:cNvPr id="6" name="Picture 5" descr="18 памятников города Ижевска (Удмурти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66"/>
            <a:ext cx="4125545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42852"/>
            <a:ext cx="5186370" cy="62865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 Памятник Ленину</a:t>
            </a:r>
            <a:br>
              <a:rPr lang="ru-RU" sz="2000" dirty="0"/>
            </a:br>
            <a:r>
              <a:rPr lang="ru-RU" sz="2000" dirty="0"/>
              <a:t>Первым памятником, установленном в Ижевске в годы Советской власти, был небольшой, отлитый из чугуна или бронзы, бюст Ильича на деревянном, окрашенном под мрамор постаменте. Он был сооружен в 1926 году, вскоре после смерти В.И.Ленина, и стоял на площадке лестницы, </a:t>
            </a:r>
            <a:r>
              <a:rPr lang="ru-RU" sz="2000" dirty="0" err="1"/>
              <a:t>спускавщейся</a:t>
            </a:r>
            <a:r>
              <a:rPr lang="ru-RU" sz="2000" dirty="0"/>
              <a:t> от Советской улицы в сторону заводской плотины.</a:t>
            </a:r>
            <a:br>
              <a:rPr lang="ru-RU" sz="2000" dirty="0"/>
            </a:br>
            <a:r>
              <a:rPr lang="ru-RU" sz="2000" dirty="0"/>
              <a:t>Характер установки памятника свидетельствовал о расчете на восприятие его массами рабочих, возвращающихся со смены. К 1958 году деревянный постамент обветшал и было решено соорудить новый памятник.</a:t>
            </a:r>
            <a:br>
              <a:rPr lang="ru-RU" sz="2000" dirty="0"/>
            </a:br>
            <a:r>
              <a:rPr lang="ru-RU" sz="2000" dirty="0"/>
              <a:t>Киевский завод художественного литья произвел отливку бронзовой статуи Ильича, подмосковный </a:t>
            </a:r>
            <a:r>
              <a:rPr lang="ru-RU" sz="2000" dirty="0" err="1"/>
              <a:t>Мытищинский</a:t>
            </a:r>
            <a:r>
              <a:rPr lang="ru-RU" sz="2000" dirty="0"/>
              <a:t> завод изготовил пьедестал. 20 июня 1958 года, в день празднования 400-летия добровольного присоединения Удмуртии к России, памятник был торжественно открыт.  </a:t>
            </a:r>
          </a:p>
        </p:txBody>
      </p:sp>
      <p:pic>
        <p:nvPicPr>
          <p:cNvPr id="6" name="Picture 5" descr="18 памятников города Ижевска (Удмурти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000108"/>
            <a:ext cx="3140873" cy="418783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Памятник пельменю у кафе "Позимь"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6437" name="Picture 5" descr="18 памятников города Ижевска (Удмурти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3375032" cy="4500043"/>
          </a:xfrm>
          <a:prstGeom prst="rect">
            <a:avLst/>
          </a:prstGeom>
          <a:noFill/>
        </p:spPr>
      </p:pic>
      <p:pic>
        <p:nvPicPr>
          <p:cNvPr id="146438" name="Picture 6" descr="C:\Users\123\Desktop\0_68633_1c6665e3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736"/>
            <a:ext cx="3286148" cy="493415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28" y="571480"/>
            <a:ext cx="3643338" cy="5857916"/>
          </a:xfrm>
        </p:spPr>
        <p:txBody>
          <a:bodyPr/>
          <a:lstStyle/>
          <a:p>
            <a:r>
              <a:rPr lang="ru-RU" sz="3200" dirty="0"/>
              <a:t>Вечный </a:t>
            </a:r>
            <a:r>
              <a:rPr lang="ru-RU" sz="3200" dirty="0" smtClean="0"/>
              <a:t>огонь </a:t>
            </a:r>
            <a:r>
              <a:rPr lang="ru-RU" sz="3200" dirty="0"/>
              <a:t>и вечная память</a:t>
            </a:r>
            <a:r>
              <a:rPr lang="ru-RU" sz="3200" dirty="0" smtClean="0"/>
              <a:t>.</a:t>
            </a:r>
            <a:r>
              <a:rPr lang="en-US" sz="3200" dirty="0" smtClean="0"/>
              <a:t> </a:t>
            </a:r>
            <a:r>
              <a:rPr lang="ru-RU" sz="3200" dirty="0"/>
              <a:t>Вечный огонь посвящён павшим в годы Великой Отечественной войны. Зажжён у монумента Боевой и Трудовой Славы.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47461" name="Picture 5" descr="18 памятников города Ижевска (Удмурти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4268798" cy="550070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smtClean="0"/>
              <a:t>        Спасибо </a:t>
            </a:r>
            <a:r>
              <a:rPr lang="ru-RU" sz="4000" dirty="0" smtClean="0"/>
              <a:t>за внимание !</a:t>
            </a:r>
            <a:endParaRPr lang="ru-RU" sz="4000" dirty="0"/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solidFill>
                  <a:schemeClr val="bg1"/>
                </a:solidFill>
              </a:rPr>
              <a:t>Дружба народов</a:t>
            </a:r>
            <a:br>
              <a:rPr lang="ru-RU" sz="4000">
                <a:solidFill>
                  <a:schemeClr val="bg1"/>
                </a:solidFill>
              </a:rPr>
            </a:b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563938" y="1600200"/>
            <a:ext cx="5122862" cy="4997450"/>
          </a:xfrm>
        </p:spPr>
        <p:txBody>
          <a:bodyPr/>
          <a:lstStyle/>
          <a:p>
            <a:r>
              <a:rPr lang="ru-RU" sz="2800" b="1"/>
              <a:t>«Дружба народов»</a:t>
            </a:r>
            <a:r>
              <a:rPr lang="ru-RU" sz="2800"/>
              <a:t> (также употребляется название </a:t>
            </a:r>
            <a:r>
              <a:rPr lang="ru-RU" sz="2800" b="1"/>
              <a:t>«Навеки с Россией»</a:t>
            </a:r>
            <a:r>
              <a:rPr lang="ru-RU" sz="2800"/>
              <a:t>) — монумент, посвящённый 400-летию вхождения Удмуртии в состав России, открытый в 1972 году. Символ Столицы Удмуртской</a:t>
            </a:r>
            <a:r>
              <a:rPr lang="ru-RU" sz="2800">
                <a:hlinkClick r:id="rId2" tooltip="Удмуртия"/>
              </a:rPr>
              <a:t> </a:t>
            </a:r>
            <a:r>
              <a:rPr lang="ru-RU" sz="2800"/>
              <a:t>республики г.Ижевска и всей республики в целом. </a:t>
            </a:r>
          </a:p>
        </p:txBody>
      </p:sp>
      <p:pic>
        <p:nvPicPr>
          <p:cNvPr id="4100" name="Picture 4" descr="il_sov_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341438"/>
            <a:ext cx="2805112" cy="50403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Михайловский собор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716463" y="1600200"/>
            <a:ext cx="3970337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b="1"/>
              <a:t>Михайловский собор</a:t>
            </a:r>
            <a:r>
              <a:rPr lang="ru-RU" sz="1800"/>
              <a:t> в Ижевске — один из соборных храмов Ижевской и Удмуртской епархии, в честь Архангела Михаила. Высота собора Храм стоит на месте существовавшего с 1765</a:t>
            </a:r>
            <a:r>
              <a:rPr lang="ru-RU" sz="1800">
                <a:hlinkClick r:id="rId2" tooltip="1765 год"/>
              </a:rPr>
              <a:t> </a:t>
            </a:r>
            <a:r>
              <a:rPr lang="ru-RU" sz="1800"/>
              <a:t>года заводского кладбища, где находилась Троицкая часовня, приписанная к первому ижевскому храму пророка Илии. В 1784</a:t>
            </a:r>
            <a:r>
              <a:rPr lang="ru-RU" sz="1800">
                <a:hlinkClick r:id="rId3" tooltip="1784 год"/>
              </a:rPr>
              <a:t> </a:t>
            </a:r>
            <a:r>
              <a:rPr lang="ru-RU" sz="1800"/>
              <a:t>году часовня была перестроена в храм — в честь </a:t>
            </a:r>
            <a:r>
              <a:rPr lang="ru-RU" sz="1800" u="sng"/>
              <a:t>Святой</a:t>
            </a:r>
            <a:r>
              <a:rPr lang="ru-RU" sz="1800" u="sng">
                <a:hlinkClick r:id="rId4" tooltip="Троица"/>
              </a:rPr>
              <a:t> </a:t>
            </a:r>
            <a:r>
              <a:rPr lang="ru-RU" sz="1800" u="sng"/>
              <a:t>Троицы</a:t>
            </a:r>
            <a:r>
              <a:rPr lang="ru-RU" sz="1800"/>
              <a:t>; храм был разрушен пожаром в 1810 году. </a:t>
            </a:r>
          </a:p>
          <a:p>
            <a:pPr>
              <a:lnSpc>
                <a:spcPct val="90000"/>
              </a:lnSpc>
            </a:pPr>
            <a:r>
              <a:rPr lang="ru-RU" sz="1800"/>
              <a:t>67 метров.</a:t>
            </a:r>
          </a:p>
        </p:txBody>
      </p:sp>
      <p:pic>
        <p:nvPicPr>
          <p:cNvPr id="6148" name="Picture 4" descr="800x600-e5a7f9944882110ad09a635470ee03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557338"/>
            <a:ext cx="4464050" cy="33496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Лось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>
          <a:xfrm>
            <a:off x="5214942" y="1428736"/>
            <a:ext cx="3168650" cy="4713288"/>
          </a:xfrm>
        </p:spPr>
        <p:txBody>
          <a:bodyPr/>
          <a:lstStyle/>
          <a:p>
            <a:r>
              <a:rPr lang="ru-RU" sz="2800" dirty="0" smtClean="0"/>
              <a:t> Лось.</a:t>
            </a:r>
            <a:br>
              <a:rPr lang="ru-RU" sz="2800" dirty="0" smtClean="0"/>
            </a:br>
            <a:r>
              <a:rPr lang="ru-RU" sz="2800" dirty="0" smtClean="0"/>
              <a:t>Основное значение Лося это держать букет невесты на рогах. </a:t>
            </a:r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7172" name="Picture 4" descr="9ac1ca24-1d57-42b3-b8bb-d2f9f251c1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41438"/>
            <a:ext cx="4467225" cy="29813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Памятник козе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84663" y="1600200"/>
            <a:ext cx="4402137" cy="4525963"/>
          </a:xfrm>
        </p:spPr>
        <p:txBody>
          <a:bodyPr/>
          <a:lstStyle/>
          <a:p>
            <a:r>
              <a:rPr lang="ru-RU" sz="2800" b="1"/>
              <a:t>Домашняя коза</a:t>
            </a:r>
            <a:r>
              <a:rPr lang="ru-RU" sz="2800"/>
              <a:t> (лат. </a:t>
            </a:r>
            <a:r>
              <a:rPr lang="ru-RU" sz="2800" i="1"/>
              <a:t>Capra aegagrus hircus</a:t>
            </a:r>
            <a:r>
              <a:rPr lang="ru-RU" sz="2800"/>
              <a:t>) — домашнее животное из рода горные козлы, семейства полорогих. </a:t>
            </a:r>
          </a:p>
        </p:txBody>
      </p:sp>
      <p:pic>
        <p:nvPicPr>
          <p:cNvPr id="8196" name="Picture 4" descr="ko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3117850" cy="36671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52"/>
            <a:ext cx="4900618" cy="64294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 Памятник Дерябину.</a:t>
            </a:r>
            <a:br>
              <a:rPr lang="ru-RU" sz="2000" dirty="0"/>
            </a:br>
            <a:r>
              <a:rPr lang="ru-RU" sz="2000" dirty="0"/>
              <a:t>По приезду из-за границы А.Ф. Дерябин назначается на службу в Берг-коллегию, а в 1801 году он уже Главный начальник Уральско-Камских казенных заводов.</a:t>
            </a:r>
            <a:br>
              <a:rPr lang="ru-RU" sz="2000" dirty="0"/>
            </a:br>
            <a:r>
              <a:rPr lang="ru-RU" sz="2000" dirty="0"/>
              <a:t>В 1801 году, в преддверии наполеоновских войн, он начинает разрабатывать обоснование строительства нового оружейного завода и подыскивать подходящее место. К 1805 году А.Ф.Дерябин подготовил первый проект оружейного завода на базе существующего в поселке Ижевский завод старого железоделательного предприятия.</a:t>
            </a:r>
            <a:br>
              <a:rPr lang="ru-RU" sz="2000" dirty="0"/>
            </a:br>
            <a:r>
              <a:rPr lang="ru-RU" sz="2000" dirty="0"/>
              <a:t>В феврале 1807 года император Александр 1 повелел Дерябину «…устроить новый оружейный завод». Летом того же года завод заложили, и началось его многолетнее строительство. </a:t>
            </a:r>
          </a:p>
        </p:txBody>
      </p:sp>
      <p:pic>
        <p:nvPicPr>
          <p:cNvPr id="6" name="Picture 5" descr="18 памятников города Ижевска (Удмурти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7166"/>
            <a:ext cx="3473375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52"/>
            <a:ext cx="4186238" cy="64294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/>
              <a:t> </a:t>
            </a:r>
            <a:r>
              <a:rPr lang="ru-RU" sz="2400" dirty="0"/>
              <a:t>«Крокодил»</a:t>
            </a:r>
            <a:br>
              <a:rPr lang="ru-RU" sz="2400" dirty="0"/>
            </a:br>
            <a:r>
              <a:rPr lang="ru-RU" sz="2400" dirty="0"/>
              <a:t>«Крокодилами» в старь назвали кафтаны, которыми награждали ижевских оружейников. Цвет их был подобен бильярдному сукну, т.е. зеленого цвета. Название Ижевска произошло от имени реки «</a:t>
            </a:r>
            <a:r>
              <a:rPr lang="ru-RU" sz="2400" dirty="0" err="1"/>
              <a:t>Иж</a:t>
            </a:r>
            <a:r>
              <a:rPr lang="ru-RU" sz="2400" dirty="0"/>
              <a:t>», и по приданию легенды трансформировавшегося в слово «Ош». Ош — это водяной дракон, хозяин удмуртских мест, который после строительства сталеплавильного завода «</a:t>
            </a:r>
            <a:r>
              <a:rPr lang="ru-RU" sz="2400" dirty="0" err="1"/>
              <a:t>Ижсталь</a:t>
            </a:r>
            <a:r>
              <a:rPr lang="ru-RU" sz="2400" dirty="0"/>
              <a:t>» </a:t>
            </a:r>
            <a:r>
              <a:rPr lang="ru-RU" sz="2400" dirty="0" err="1"/>
              <a:t>мутировал</a:t>
            </a:r>
            <a:r>
              <a:rPr lang="ru-RU" sz="2400" dirty="0"/>
              <a:t> в железного дракона. </a:t>
            </a:r>
          </a:p>
        </p:txBody>
      </p:sp>
      <p:pic>
        <p:nvPicPr>
          <p:cNvPr id="6" name="Picture 5" descr="post-3-132454647518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2"/>
            <a:ext cx="3900205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4290"/>
            <a:ext cx="4471990" cy="6429420"/>
          </a:xfrm>
        </p:spPr>
        <p:txBody>
          <a:bodyPr/>
          <a:lstStyle/>
          <a:p>
            <a:r>
              <a:rPr lang="ru-RU" dirty="0"/>
              <a:t> Памятник Калашникову (прижизненный) </a:t>
            </a:r>
            <a:br>
              <a:rPr lang="ru-RU" dirty="0"/>
            </a:br>
            <a:r>
              <a:rPr lang="ru-RU" dirty="0"/>
              <a:t>Стоит в нише стены музея Калашникова. Памятник всегда опрятный и не загажен голубями.</a:t>
            </a:r>
            <a:br>
              <a:rPr lang="ru-RU" dirty="0"/>
            </a:br>
            <a:r>
              <a:rPr lang="ru-RU" dirty="0"/>
              <a:t>Кстати, в музее можно пострелять из любого оружия, вплоть, до пулемета "Максим"  </a:t>
            </a:r>
          </a:p>
        </p:txBody>
      </p:sp>
      <p:pic>
        <p:nvPicPr>
          <p:cNvPr id="6" name="Picture 5" descr="18 памятников города Ижевска (Удмурти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290"/>
            <a:ext cx="3958343" cy="564357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428580"/>
            <a:ext cx="4257676" cy="64294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 Памятник оружейникам</a:t>
            </a:r>
            <a:br>
              <a:rPr lang="ru-RU" sz="2000" dirty="0"/>
            </a:br>
            <a:r>
              <a:rPr lang="ru-RU" sz="2000" dirty="0"/>
              <a:t>Для его создания использовались портреты реальных людей со старых фотографий, мастеров ижевских заводов. Одеяние их выбрано тоже не случайно: во всей России зеленые кафтаны вручались только ижевским оружейникам. Царский кафтан шили по специальному заказу и жаловали лучшим мастерам. К нему обязательно полагались трость, цилиндр, перчатки.</a:t>
            </a:r>
            <a:br>
              <a:rPr lang="ru-RU" sz="2000" dirty="0"/>
            </a:br>
            <a:r>
              <a:rPr lang="ru-RU" sz="2000" dirty="0"/>
              <a:t>У подножия памятника расположены плиты с именами людей, внесших наибольший вклад в развитие оружейного дела в Ижевске, и названиями двух самых известных производителей стрелкового оружия - Ижевского машиностроительного и механического заводов. </a:t>
            </a:r>
            <a:r>
              <a:rPr lang="ru-RU" sz="2400" dirty="0"/>
              <a:t> </a:t>
            </a:r>
          </a:p>
        </p:txBody>
      </p:sp>
      <p:pic>
        <p:nvPicPr>
          <p:cNvPr id="6" name="Picture 5" descr="18 памятников города Ижевска (Удмурти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357298"/>
            <a:ext cx="3503336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190</TotalTime>
  <Words>88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Достопримечательности Ижевска</vt:lpstr>
      <vt:lpstr>Дружба народов </vt:lpstr>
      <vt:lpstr>Михайловский собор</vt:lpstr>
      <vt:lpstr>Лось</vt:lpstr>
      <vt:lpstr>Памятник козе</vt:lpstr>
      <vt:lpstr>Слайд 6</vt:lpstr>
      <vt:lpstr>Слайд 7</vt:lpstr>
      <vt:lpstr>Слайд 8</vt:lpstr>
      <vt:lpstr>Слайд 9</vt:lpstr>
      <vt:lpstr>Слайд 10</vt:lpstr>
      <vt:lpstr>Слайд 11</vt:lpstr>
      <vt:lpstr>Памятник пельменю у кафе "Позимь" </vt:lpstr>
      <vt:lpstr>Вечный огонь и вечная память. Вечный огонь посвящён павшим в годы Великой Отечественной войны. Зажжён у монумента Боевой и Трудовой Славы.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Ижевска</dc:title>
  <dc:creator>Владелец</dc:creator>
  <cp:lastModifiedBy>user</cp:lastModifiedBy>
  <cp:revision>12</cp:revision>
  <dcterms:created xsi:type="dcterms:W3CDTF">2012-05-11T11:13:16Z</dcterms:created>
  <dcterms:modified xsi:type="dcterms:W3CDTF">2012-05-14T14:56:58Z</dcterms:modified>
</cp:coreProperties>
</file>