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.219_FIZIKA\&#1056;&#1072;&#1073;&#1086;&#1095;&#1080;&#1081;%20&#1089;&#1090;&#1086;&#1083;\&#1101;&#1082;&#1089;&#1082;&#1091;&#1088;&#1089;&#1080;&#1103;%208%20&#1076;\&#1044;&#1088;&#1091;&#1078;&#1085;&#1099;&#1077;%20&#1088;&#1077;&#1073;&#1103;&#1090;&#1072;\p.i.chaykovskiy._shchelkunchik_-_vals_tsvetov_(zaycev.net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12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.i.chaykovskiy._shchelkunchik_-_vals_tsvetov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4000504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0"/>
            <a:ext cx="6715172" cy="46531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Достопримечательности Ижевска</a:t>
            </a:r>
            <a:br>
              <a:rPr lang="ru-RU" sz="3600" dirty="0" smtClean="0"/>
            </a:br>
            <a:r>
              <a:rPr lang="ru-RU" sz="3600" dirty="0" smtClean="0"/>
              <a:t>«Город трудовой славы, </a:t>
            </a:r>
            <a:br>
              <a:rPr lang="ru-RU" sz="3600" dirty="0" smtClean="0"/>
            </a:br>
            <a:r>
              <a:rPr lang="ru-RU" sz="3600" dirty="0" smtClean="0"/>
              <a:t>оружейная кузница» 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команда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02" y="5486400"/>
            <a:ext cx="3786198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Руководитель:  Морарь Л.В.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786190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основателю Ижевского завода А.Ф.Дерябину</a:t>
            </a:r>
            <a:endParaRPr lang="ru-RU" dirty="0"/>
          </a:p>
        </p:txBody>
      </p:sp>
      <p:pic>
        <p:nvPicPr>
          <p:cNvPr id="4" name="Содержимое 3" descr="1328165_xlar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783" r="19951"/>
          <a:stretch>
            <a:fillRect/>
          </a:stretch>
        </p:blipFill>
        <p:spPr>
          <a:xfrm>
            <a:off x="214282" y="928670"/>
            <a:ext cx="4429156" cy="5701222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1071546"/>
            <a:ext cx="4143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Андрей Федорович Дерябин основал в 1807 г. оружейное производство в Ижевске.</a:t>
            </a:r>
          </a:p>
          <a:p>
            <a:r>
              <a:rPr lang="ru-RU" sz="2000" b="1" dirty="0" smtClean="0"/>
              <a:t>Адрес: г. Ижевск, </a:t>
            </a:r>
            <a:r>
              <a:rPr lang="ru-RU" sz="2000" b="1" dirty="0" err="1" smtClean="0"/>
              <a:t>пр-т</a:t>
            </a:r>
            <a:r>
              <a:rPr lang="ru-RU" sz="2000" b="1" dirty="0" smtClean="0"/>
              <a:t> Дерябина, напротив Главного корпуса оружейного завода</a:t>
            </a:r>
            <a:endParaRPr lang="ru-RU" sz="2000" b="1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01024" y="6357958"/>
            <a:ext cx="71438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Музейно-выставочный комплекс стрелкового оружия им.</a:t>
            </a:r>
            <a:br>
              <a:rPr lang="ru-RU" dirty="0" smtClean="0"/>
            </a:br>
            <a:r>
              <a:rPr lang="ru-RU" dirty="0" smtClean="0"/>
              <a:t> М.Т. Калашникова</a:t>
            </a:r>
            <a:endParaRPr lang="ru-RU" dirty="0"/>
          </a:p>
        </p:txBody>
      </p:sp>
      <p:pic>
        <p:nvPicPr>
          <p:cNvPr id="4" name="Содержимое 3" descr="muzei-Kalashnikov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29286"/>
          <a:stretch>
            <a:fillRect/>
          </a:stretch>
        </p:blipFill>
        <p:spPr>
          <a:xfrm>
            <a:off x="0" y="1571612"/>
            <a:ext cx="6027211" cy="4870466"/>
          </a:xfrm>
        </p:spPr>
      </p:pic>
      <p:sp>
        <p:nvSpPr>
          <p:cNvPr id="5" name="Прямоугольник 4"/>
          <p:cNvSpPr/>
          <p:nvPr/>
        </p:nvSpPr>
        <p:spPr>
          <a:xfrm>
            <a:off x="6000760" y="1071546"/>
            <a:ext cx="32861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Музейно-выставочный комплекс стрелкового оружия имени М. Т. Калашникова появился на культурной карте России в 2004 году. Он сразу же стал достопримечательностью столицы Удмуртской Республики — города Ижевска, оружейная история которого насчитывает более двухсот лет. </a:t>
            </a:r>
          </a:p>
          <a:p>
            <a:r>
              <a:rPr lang="ru-RU" sz="2000" b="1" dirty="0" smtClean="0"/>
              <a:t>Адрес: г. Ижевск, ул.Бородина, д. 19</a:t>
            </a:r>
            <a:endParaRPr lang="ru-RU" sz="20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8001024" y="6357958"/>
            <a:ext cx="71438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571496"/>
          </a:xfrm>
        </p:spPr>
        <p:txBody>
          <a:bodyPr/>
          <a:lstStyle/>
          <a:p>
            <a:r>
              <a:rPr lang="ru-RU" dirty="0" smtClean="0"/>
              <a:t>Памятник А. С. Пушкину</a:t>
            </a:r>
            <a:endParaRPr lang="ru-RU" dirty="0"/>
          </a:p>
        </p:txBody>
      </p:sp>
      <p:pic>
        <p:nvPicPr>
          <p:cNvPr id="5" name="Содержимое 4" descr="95_b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714356"/>
            <a:ext cx="4085523" cy="6143644"/>
          </a:xfrm>
        </p:spPr>
      </p:pic>
      <p:sp>
        <p:nvSpPr>
          <p:cNvPr id="4" name="Прямоугольник 3"/>
          <p:cNvSpPr/>
          <p:nvPr/>
        </p:nvSpPr>
        <p:spPr>
          <a:xfrm>
            <a:off x="4214810" y="92867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 июне 2003 года в Ижевске на территории Удмуртского государственного университета состоялось торжественное открытие памятника Александру Пушкину</a:t>
            </a:r>
          </a:p>
          <a:p>
            <a:endParaRPr lang="ru-RU" sz="2000" dirty="0" smtClean="0"/>
          </a:p>
          <a:p>
            <a:r>
              <a:rPr lang="ru-RU" sz="2000" dirty="0" smtClean="0"/>
              <a:t>Авторы памятника - скульпторы А. Н. </a:t>
            </a:r>
            <a:r>
              <a:rPr lang="ru-RU" sz="2000" dirty="0" err="1" smtClean="0"/>
              <a:t>Бурганов</a:t>
            </a:r>
            <a:r>
              <a:rPr lang="ru-RU" sz="2000" dirty="0" smtClean="0"/>
              <a:t> и И. А. </a:t>
            </a:r>
            <a:r>
              <a:rPr lang="ru-RU" sz="2000" dirty="0" err="1" smtClean="0"/>
              <a:t>Бурганов</a:t>
            </a:r>
            <a:r>
              <a:rPr lang="ru-RU" sz="2000" dirty="0" smtClean="0"/>
              <a:t>, они же создали монументы Пушкину в Нью-Йорке, А. С. Пушкину и Н. Н. Пушкиной в Москве у </a:t>
            </a:r>
            <a:r>
              <a:rPr lang="ru-RU" sz="2000" dirty="0" err="1" smtClean="0"/>
              <a:t>Никитских</a:t>
            </a:r>
            <a:r>
              <a:rPr lang="ru-RU" sz="2000" dirty="0" smtClean="0"/>
              <a:t> ворот.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572008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Адрес:	ул. Университетская, д. 1</a:t>
            </a:r>
            <a:endParaRPr lang="ru-RU" sz="2000" b="1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072462" y="6357958"/>
            <a:ext cx="71438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                      Спасибо за внимание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2828916" cy="703282"/>
          </a:xfrm>
        </p:spPr>
        <p:txBody>
          <a:bodyPr/>
          <a:lstStyle/>
          <a:p>
            <a:r>
              <a:rPr lang="ru-RU" dirty="0" smtClean="0"/>
              <a:t>Карта города</a:t>
            </a:r>
            <a:endParaRPr lang="ru-RU" dirty="0"/>
          </a:p>
        </p:txBody>
      </p:sp>
      <p:pic>
        <p:nvPicPr>
          <p:cNvPr id="4" name="Содержимое 3" descr="9335-mapiz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9260" t="16388" r="21775" b="44114"/>
          <a:stretch>
            <a:fillRect/>
          </a:stretch>
        </p:blipFill>
        <p:spPr>
          <a:xfrm>
            <a:off x="1142976" y="735343"/>
            <a:ext cx="6715172" cy="6122657"/>
          </a:xfrm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786050" y="5357826"/>
            <a:ext cx="214314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2714612" y="5072074"/>
            <a:ext cx="214314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3357554" y="4929198"/>
            <a:ext cx="214314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3214678" y="4786322"/>
            <a:ext cx="214314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7" action="ppaction://hlinksldjump"/>
          </p:cNvPr>
          <p:cNvSpPr/>
          <p:nvPr/>
        </p:nvSpPr>
        <p:spPr>
          <a:xfrm>
            <a:off x="5072066" y="4000504"/>
            <a:ext cx="214314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3714744" y="4071942"/>
            <a:ext cx="214314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9" action="ppaction://hlinksldjump"/>
          </p:cNvPr>
          <p:cNvSpPr/>
          <p:nvPr/>
        </p:nvSpPr>
        <p:spPr>
          <a:xfrm>
            <a:off x="3143240" y="3929066"/>
            <a:ext cx="214314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10" action="ppaction://hlinksldjump"/>
          </p:cNvPr>
          <p:cNvSpPr/>
          <p:nvPr/>
        </p:nvSpPr>
        <p:spPr>
          <a:xfrm>
            <a:off x="3571868" y="5000636"/>
            <a:ext cx="214314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10" action="ppaction://hlinksldjump"/>
          </p:cNvPr>
          <p:cNvSpPr/>
          <p:nvPr/>
        </p:nvSpPr>
        <p:spPr>
          <a:xfrm>
            <a:off x="5429256" y="4429132"/>
            <a:ext cx="214314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11" action="ppaction://hlinksldjump"/>
          </p:cNvPr>
          <p:cNvSpPr/>
          <p:nvPr/>
        </p:nvSpPr>
        <p:spPr>
          <a:xfrm>
            <a:off x="4500562" y="3714752"/>
            <a:ext cx="214314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12" action="ppaction://hlinksldjump"/>
          </p:cNvPr>
          <p:cNvSpPr/>
          <p:nvPr/>
        </p:nvSpPr>
        <p:spPr>
          <a:xfrm>
            <a:off x="3929058" y="4071942"/>
            <a:ext cx="214314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710254" cy="631844"/>
          </a:xfrm>
        </p:spPr>
        <p:txBody>
          <a:bodyPr/>
          <a:lstStyle/>
          <a:p>
            <a:r>
              <a:rPr lang="ru-RU" dirty="0" smtClean="0"/>
              <a:t>Михайловская колонна</a:t>
            </a:r>
            <a:endParaRPr lang="ru-RU" dirty="0"/>
          </a:p>
        </p:txBody>
      </p:sp>
      <p:pic>
        <p:nvPicPr>
          <p:cNvPr id="1026" name="Picture 2" descr="D:\Documents and Settings\макс\Рабочий стол\ижэв\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387"/>
            <a:ext cx="5000660" cy="60196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714356"/>
            <a:ext cx="35719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Михайловская колонна</a:t>
            </a:r>
            <a:r>
              <a:rPr lang="ru-RU" sz="2000" dirty="0" smtClean="0"/>
              <a:t> - единственный в России памятник великому князю Михаилу Павловичу Романову, возглавлявшему Артиллерийское ведомство. Ему также подчинялся Ижевский оружейный завод, выпускавший оружие в Отечественную войну 1812 года. В 30-е годы XX века памятник был снесен, но в 2007 году венчающий 20-метровую колонну Архангел Михаил снова занял свое место на площади оружейников.</a:t>
            </a:r>
          </a:p>
          <a:p>
            <a:r>
              <a:rPr lang="ru-RU" sz="2000" b="1" dirty="0" smtClean="0"/>
              <a:t>Адрес: г. Ижевск, ул. Советская, д.1</a:t>
            </a:r>
            <a:endParaRPr lang="ru-RU" sz="2000" b="1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01024" y="6357958"/>
            <a:ext cx="71438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560406"/>
          </a:xfrm>
        </p:spPr>
        <p:txBody>
          <a:bodyPr/>
          <a:lstStyle/>
          <a:p>
            <a:r>
              <a:rPr lang="ru-RU" dirty="0" smtClean="0"/>
              <a:t>Памятник ижевским оружейникам</a:t>
            </a:r>
            <a:endParaRPr lang="ru-RU" dirty="0"/>
          </a:p>
        </p:txBody>
      </p:sp>
      <p:pic>
        <p:nvPicPr>
          <p:cNvPr id="4" name="Содержимое 3" descr="super.phot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6072198" cy="4554148"/>
          </a:xfrm>
        </p:spPr>
      </p:pic>
      <p:sp>
        <p:nvSpPr>
          <p:cNvPr id="5" name="Прямоугольник 4"/>
          <p:cNvSpPr/>
          <p:nvPr/>
        </p:nvSpPr>
        <p:spPr>
          <a:xfrm>
            <a:off x="6072198" y="500042"/>
            <a:ext cx="264320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Памятник ижевским оружейникам.</a:t>
            </a:r>
            <a:r>
              <a:rPr lang="ru-RU" sz="2000" dirty="0" smtClean="0"/>
              <a:t> У подножия - плиты с именами людей, внесших наибольший вклад в развитие оружейного дела в Ижевске, и названиями двух самых известных производителей стрелкового оружия. </a:t>
            </a:r>
            <a:r>
              <a:rPr lang="ru-RU" sz="2000" b="1" dirty="0" smtClean="0"/>
              <a:t>Адрес: г. Ижевск, ул. Советская, д.1</a:t>
            </a:r>
            <a:endParaRPr lang="ru-RU" sz="2000" b="1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01024" y="6357958"/>
            <a:ext cx="71438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67600" cy="560406"/>
          </a:xfrm>
        </p:spPr>
        <p:txBody>
          <a:bodyPr/>
          <a:lstStyle/>
          <a:p>
            <a:r>
              <a:rPr lang="ru-RU" dirty="0" smtClean="0"/>
              <a:t>Свято-Михайловский собор</a:t>
            </a:r>
            <a:endParaRPr lang="ru-RU" dirty="0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4572032" cy="6103899"/>
          </a:xfrm>
        </p:spPr>
      </p:pic>
      <p:sp>
        <p:nvSpPr>
          <p:cNvPr id="5" name="Прямоугольник 4"/>
          <p:cNvSpPr/>
          <p:nvPr/>
        </p:nvSpPr>
        <p:spPr>
          <a:xfrm>
            <a:off x="5000628" y="642918"/>
            <a:ext cx="3571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Собор был построен в 1907 г. на деньги рабочих Ижевского завода. В 1937 г. был полностью разрушен, возрожден в 2007 г. Имеет высоту 67 м и располагается на самом возвышенном месте города.</a:t>
            </a:r>
          </a:p>
          <a:p>
            <a:r>
              <a:rPr lang="ru-RU" sz="2000" b="1" dirty="0" smtClean="0"/>
              <a:t>Адрес: г. Ижевск, ул. Карла Маркса, д. 222</a:t>
            </a:r>
            <a:endParaRPr lang="ru-RU" b="1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01024" y="6357958"/>
            <a:ext cx="71438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67600" cy="560406"/>
          </a:xfrm>
        </p:spPr>
        <p:txBody>
          <a:bodyPr/>
          <a:lstStyle/>
          <a:p>
            <a:r>
              <a:rPr lang="ru-RU" dirty="0" smtClean="0"/>
              <a:t>Монумент "Навеки с Россией"</a:t>
            </a:r>
            <a:endParaRPr lang="ru-RU" dirty="0"/>
          </a:p>
        </p:txBody>
      </p:sp>
      <p:pic>
        <p:nvPicPr>
          <p:cNvPr id="4" name="Содержимое 3" descr="1328063_xlar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714357"/>
            <a:ext cx="4607733" cy="6143644"/>
          </a:xfrm>
        </p:spPr>
      </p:pic>
      <p:sp>
        <p:nvSpPr>
          <p:cNvPr id="5" name="Прямоугольник 4"/>
          <p:cNvSpPr/>
          <p:nvPr/>
        </p:nvSpPr>
        <p:spPr>
          <a:xfrm>
            <a:off x="5000628" y="642918"/>
            <a:ext cx="36433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Открыт в 1972 г. и посвящен добровольному вхождению Удмуртии в состав Российского государства. Две стелы олицетворяют два народа, которые живут единой семьей - русские и удмурты. Монумент построен в виде полураскрытой книги.</a:t>
            </a:r>
          </a:p>
          <a:p>
            <a:r>
              <a:rPr lang="ru-RU" sz="2000" b="1" dirty="0" smtClean="0"/>
              <a:t>Адрес: г. Ижевск, ул. Максима Горького, около д. 87</a:t>
            </a:r>
            <a:endParaRPr lang="ru-RU" sz="2000" b="1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01024" y="6357958"/>
            <a:ext cx="71438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0001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Главный корпус с башней Ижевского оружейного завода</a:t>
            </a:r>
            <a:endParaRPr lang="ru-RU" dirty="0"/>
          </a:p>
        </p:txBody>
      </p:sp>
      <p:pic>
        <p:nvPicPr>
          <p:cNvPr id="4" name="Содержимое 3" descr="16580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3786214" cy="5685256"/>
          </a:xfrm>
        </p:spPr>
      </p:pic>
      <p:sp>
        <p:nvSpPr>
          <p:cNvPr id="5" name="Прямоугольник 4"/>
          <p:cNvSpPr/>
          <p:nvPr/>
        </p:nvSpPr>
        <p:spPr>
          <a:xfrm>
            <a:off x="3929058" y="100010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Первое в России многоэтажное производственное здание (1808-1815 гг.) Многоярусная круглая 50-метровая башня с курантами раньше была обрамлена деревянными скульптурами военных атрибутов. В 1834 г. украшения сгорели, и их заменили полосой кованных рельефов, а через 133 года восстановили первоначальный вид из нержавеющей стали.</a:t>
            </a:r>
          </a:p>
          <a:p>
            <a:r>
              <a:rPr lang="ru-RU" sz="2000" b="1" dirty="0" smtClean="0"/>
              <a:t>Адрес: г. Ижевск, </a:t>
            </a:r>
            <a:r>
              <a:rPr lang="ru-RU" sz="2000" b="1" dirty="0" err="1" smtClean="0"/>
              <a:t>пр-т</a:t>
            </a:r>
            <a:r>
              <a:rPr lang="ru-RU" sz="2000" b="1" dirty="0" smtClean="0"/>
              <a:t> Дерябина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01024" y="6357958"/>
            <a:ext cx="71438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ru-RU" dirty="0" err="1" smtClean="0"/>
              <a:t>Александро-Невский</a:t>
            </a:r>
            <a:r>
              <a:rPr lang="ru-RU" dirty="0" smtClean="0"/>
              <a:t> кафедральный собор</a:t>
            </a:r>
            <a:endParaRPr lang="ru-RU" dirty="0"/>
          </a:p>
        </p:txBody>
      </p:sp>
      <p:pic>
        <p:nvPicPr>
          <p:cNvPr id="4" name="Содержимое 3" descr="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3804957" cy="5715016"/>
          </a:xfrm>
        </p:spPr>
      </p:pic>
      <p:sp>
        <p:nvSpPr>
          <p:cNvPr id="5" name="Прямоугольник 4"/>
          <p:cNvSpPr/>
          <p:nvPr/>
        </p:nvSpPr>
        <p:spPr>
          <a:xfrm>
            <a:off x="4000496" y="114298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Собор был возведен в начале XIX века на личные средства Александра I. С 1930 г. здание собора использовалось в качестве детского клуба, музея с атеистическими экспонатами, кинотеатра. В 1990 г. был возвращен верующим, статус кафедрального собору придан в 1994 г.</a:t>
            </a:r>
          </a:p>
          <a:p>
            <a:r>
              <a:rPr lang="ru-RU" sz="2000" b="1" dirty="0" smtClean="0"/>
              <a:t>Адрес: г. Ижевск, ул. Максима Горького, д. 66</a:t>
            </a:r>
            <a:endParaRPr lang="ru-RU" sz="2000" b="1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01024" y="6357958"/>
            <a:ext cx="71438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Национальный музей Удмуртской Республики им. К.Герда</a:t>
            </a:r>
            <a:endParaRPr lang="ru-RU" dirty="0"/>
          </a:p>
        </p:txBody>
      </p:sp>
      <p:pic>
        <p:nvPicPr>
          <p:cNvPr id="4" name="Содержимое 3" descr="NacMuz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941" r="14851"/>
          <a:stretch>
            <a:fillRect/>
          </a:stretch>
        </p:blipFill>
        <p:spPr>
          <a:xfrm>
            <a:off x="0" y="1446571"/>
            <a:ext cx="5715040" cy="54114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643570" y="1142984"/>
            <a:ext cx="35004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Музей расположен в здании бывшего арсенала Ижевского оружейного завода (XIX), так же известного под названием "Ижевский Кремль" и построенного для хранения производимого на заводе оружия.</a:t>
            </a:r>
          </a:p>
          <a:p>
            <a:r>
              <a:rPr lang="ru-RU" sz="2000" dirty="0" smtClean="0"/>
              <a:t>Наибольший интерес представляет экспозиция по истории Ижевского оружия. </a:t>
            </a:r>
          </a:p>
          <a:p>
            <a:r>
              <a:rPr lang="ru-RU" sz="2000" b="1" dirty="0" smtClean="0"/>
              <a:t>Адрес: г. Ижевск, ул. Коммунаров, д. 287,</a:t>
            </a:r>
            <a:endParaRPr lang="ru-RU" sz="2000" b="1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01024" y="6357958"/>
            <a:ext cx="71438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584</Words>
  <Application>Microsoft Office PowerPoint</Application>
  <PresentationFormat>Экран (4:3)</PresentationFormat>
  <Paragraphs>36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Достопримечательности Ижевска «Город трудовой славы,  оружейная кузница»  команда</vt:lpstr>
      <vt:lpstr>Карта города</vt:lpstr>
      <vt:lpstr>Михайловская колонна</vt:lpstr>
      <vt:lpstr>Памятник ижевским оружейникам</vt:lpstr>
      <vt:lpstr>Свято-Михайловский собор</vt:lpstr>
      <vt:lpstr>Монумент "Навеки с Россией"</vt:lpstr>
      <vt:lpstr>Главный корпус с башней Ижевского оружейного завода</vt:lpstr>
      <vt:lpstr>Александро-Невский кафедральный собор</vt:lpstr>
      <vt:lpstr>Национальный музей Удмуртской Республики им. К.Герда</vt:lpstr>
      <vt:lpstr>Памятник основателю Ижевского завода А.Ф.Дерябину</vt:lpstr>
      <vt:lpstr>Музейно-выставочный комплекс стрелкового оружия им.  М.Т. Калашникова</vt:lpstr>
      <vt:lpstr>Памятник А. С. Пушкину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</cp:revision>
  <dcterms:modified xsi:type="dcterms:W3CDTF">2012-05-14T15:18:12Z</dcterms:modified>
</cp:coreProperties>
</file>