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70" r:id="rId4"/>
    <p:sldId id="271" r:id="rId5"/>
    <p:sldId id="268" r:id="rId6"/>
    <p:sldId id="256" r:id="rId7"/>
    <p:sldId id="257" r:id="rId8"/>
    <p:sldId id="258" r:id="rId9"/>
    <p:sldId id="259" r:id="rId10"/>
    <p:sldId id="266" r:id="rId11"/>
    <p:sldId id="261" r:id="rId12"/>
    <p:sldId id="264" r:id="rId13"/>
    <p:sldId id="262" r:id="rId14"/>
    <p:sldId id="26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F5200-0562-4EC3-B279-3F927E81FCFB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43D2A3-0716-45D1-9E5A-45665B5B2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smtClean="0"/>
              <a:t>ело </a:t>
            </a:r>
            <a:r>
              <a:rPr lang="ru-RU" dirty="0" err="1" smtClean="0"/>
              <a:t>Казаткуль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Команда №</a:t>
            </a:r>
            <a:r>
              <a:rPr lang="en-US" dirty="0" err="1" smtClean="0"/>
              <a:t>br</a:t>
            </a:r>
            <a:r>
              <a:rPr lang="ru-RU" dirty="0" smtClean="0"/>
              <a:t>1066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ologia\Рабочий стол\Фото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iologia\Рабочий стол\экскурсия 8 озеро\Фото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Казаткульское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Biologia\Рабочий стол\9 мая 2011\Фото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Митинг  9 мая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Biologia\Рабочий стол\фото село\Фото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Ветераны войны и труда нашего села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Biologia\Рабочий стол\арпо\Фото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Памяти павших будем достойны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Biologia\Рабочий стол\9 мая 2011\Фото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232257"/>
            <a:ext cx="7500990" cy="5625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посту №1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Сквер </a:t>
            </a:r>
            <a:r>
              <a:rPr lang="ru-RU" dirty="0" err="1" smtClean="0"/>
              <a:t>с.Казаткуль</a:t>
            </a:r>
            <a:endParaRPr lang="ru-RU" dirty="0"/>
          </a:p>
        </p:txBody>
      </p:sp>
      <p:pic>
        <p:nvPicPr>
          <p:cNvPr id="1026" name="Picture 2" descr="C:\Documents and Settings\admin\Рабочий стол\фото село\колхоз\Фото2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04071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ФАП </a:t>
            </a:r>
            <a:r>
              <a:rPr lang="ru-RU" dirty="0" err="1" smtClean="0"/>
              <a:t>с.Казаткуль</a:t>
            </a:r>
            <a:endParaRPr lang="ru-RU" dirty="0"/>
          </a:p>
        </p:txBody>
      </p:sp>
      <p:pic>
        <p:nvPicPr>
          <p:cNvPr id="2050" name="Picture 2" descr="C:\Documents and Settings\admin\Рабочий стол\фото село\колхоз\Фото2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33085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Памятник </a:t>
            </a:r>
            <a:br>
              <a:rPr lang="ru-RU" dirty="0" smtClean="0"/>
            </a:br>
            <a:r>
              <a:rPr lang="ru-RU" dirty="0" smtClean="0"/>
              <a:t>Ивану Архиповичу Волкову</a:t>
            </a:r>
            <a:endParaRPr lang="ru-RU" dirty="0"/>
          </a:p>
        </p:txBody>
      </p:sp>
      <p:pic>
        <p:nvPicPr>
          <p:cNvPr id="3074" name="Picture 2" descr="C:\Documents and Settings\admin\Рабочий стол\фото село\колхоз\Фото2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</a:t>
            </a:r>
            <a:r>
              <a:rPr lang="ru-RU" dirty="0" err="1" smtClean="0"/>
              <a:t>Казаткульская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1026" name="Picture 2" descr="C:\Documents and Settings\admin\Рабочий стол\work\DswMedia\risunok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46926"/>
            <a:ext cx="7358114" cy="4819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Biologia\Рабочий стол\арпо\Фото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8488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ologia\Рабочий стол\арпо\Фото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64896" cy="5534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ologia\Рабочий стол\арпо\Фото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24" t="5039" r="6850" b="26457"/>
          <a:stretch>
            <a:fillRect/>
          </a:stretch>
        </p:blipFill>
        <p:spPr bwMode="auto">
          <a:xfrm>
            <a:off x="285720" y="1500174"/>
            <a:ext cx="8503403" cy="494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ГЕРОЙ-ЗЕМЛЯК И.А.Волков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ologia\Рабочий стол\арпо\Фото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975494"/>
            <a:ext cx="5572164" cy="58825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Волкова И.А. в музее школы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43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Cело Казаткуль</vt:lpstr>
      <vt:lpstr>Сквер с.Казаткуль</vt:lpstr>
      <vt:lpstr>ФАП с.Казаткуль</vt:lpstr>
      <vt:lpstr>Памятник  Ивану Архиповичу Волкову</vt:lpstr>
      <vt:lpstr>МБОУ Казаткульская СОШ</vt:lpstr>
      <vt:lpstr>Слайд 6</vt:lpstr>
      <vt:lpstr>Слайд 7</vt:lpstr>
      <vt:lpstr>ГЕРОЙ-ЗЕМЛЯК И.А.Волков</vt:lpstr>
      <vt:lpstr>Уголок Волкова И.А. в музее школы</vt:lpstr>
      <vt:lpstr>Слайд 10</vt:lpstr>
      <vt:lpstr>Озеро Казаткульское</vt:lpstr>
      <vt:lpstr>Митинг  9 мая </vt:lpstr>
      <vt:lpstr>Ветераны войны и труда нашего села</vt:lpstr>
      <vt:lpstr>Памяти павших будем достойны</vt:lpstr>
      <vt:lpstr>На посту №1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Biologia</dc:creator>
  <cp:lastModifiedBy>admin</cp:lastModifiedBy>
  <cp:revision>5</cp:revision>
  <dcterms:created xsi:type="dcterms:W3CDTF">2004-01-01T00:01:12Z</dcterms:created>
  <dcterms:modified xsi:type="dcterms:W3CDTF">2012-05-15T10:48:07Z</dcterms:modified>
</cp:coreProperties>
</file>