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F54EE-50B5-49E8-A8B1-B27011C9DAAD}" type="datetimeFigureOut">
              <a:rPr lang="ru-RU" smtClean="0"/>
              <a:pPr/>
              <a:t>15.05.2012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5DC50-BC47-477B-B3CB-D4D0CB4ADD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5DC50-BC47-477B-B3CB-D4D0CB4ADDF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788BD-C98F-4CB2-9C64-B3F718826AA9}" type="datetime1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45096-42EB-4699-92FA-E2BE02A682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5161E-D0FC-44B7-B0F5-5E4E63652E43}" type="datetime1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5096-42EB-4699-92FA-E2BE02A68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2236C-04EE-406A-8BB0-08485DE8252F}" type="datetime1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5096-42EB-4699-92FA-E2BE02A68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A5710A-C2DC-460B-990F-EA33D1580114}" type="datetime1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7645096-42EB-4699-92FA-E2BE02A682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40B39-C97B-4E8B-90AE-17D11E42804F}" type="datetime1">
              <a:rPr lang="ru-RU" smtClean="0"/>
              <a:pPr/>
              <a:t>15.05.2012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5096-42EB-4699-92FA-E2BE02A682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D2C1E-0CFD-4DDE-BBD1-01F5398B6037}" type="datetime1">
              <a:rPr lang="ru-RU" smtClean="0"/>
              <a:pPr/>
              <a:t>15.05.2012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5096-42EB-4699-92FA-E2BE02A682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5096-42EB-4699-92FA-E2BE02A682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9137-47C5-4BE8-B7C5-9D81C9569286}" type="datetime1">
              <a:rPr lang="ru-RU" smtClean="0"/>
              <a:pPr/>
              <a:t>15.05.2012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9B2E0-23E3-43C4-A3CF-2F967FC78CB4}" type="datetime1">
              <a:rPr lang="ru-RU" smtClean="0"/>
              <a:pPr/>
              <a:t>15.05.2012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5096-42EB-4699-92FA-E2BE02A682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C66D-462D-4367-9E02-D222799D5A35}" type="datetime1">
              <a:rPr lang="ru-RU" smtClean="0"/>
              <a:pPr/>
              <a:t>15.05.2012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45096-42EB-4699-92FA-E2BE02A682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94C9EC-B703-4778-A58C-5A3748BAB766}" type="datetime1">
              <a:rPr lang="ru-RU" smtClean="0"/>
              <a:pPr/>
              <a:t>15.05.2012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645096-42EB-4699-92FA-E2BE02A682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48ADC-7957-41A9-8797-961534E0879F}" type="datetime1">
              <a:rPr lang="ru-RU" smtClean="0"/>
              <a:pPr/>
              <a:t>15.05.2012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645096-42EB-4699-92FA-E2BE02A6821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070B975-01C8-47FB-A41D-C48E4A886AE5}" type="datetime1">
              <a:rPr lang="ru-RU" smtClean="0"/>
              <a:pPr/>
              <a:t>15.05.2012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br1073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7645096-42EB-4699-92FA-E2BE02A682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Виртуальная экскурсия</a:t>
            </a:r>
          </a:p>
          <a:p>
            <a:r>
              <a:rPr lang="ru-RU" sz="2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Команда АПА</a:t>
            </a:r>
          </a:p>
          <a:p>
            <a:r>
              <a:rPr lang="ru-RU" sz="20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МОУ СОШ №44 г. Ярославля</a:t>
            </a:r>
            <a:endParaRPr lang="ru-RU" sz="20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ДОСТОПРИМЕЧАТЕЛЬНОСТИ  ЯРОСЛАВЛЯ</a:t>
            </a:r>
            <a:br>
              <a:rPr lang="ru-RU" sz="40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40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ctr"/>
            <a:r>
              <a:rPr lang="en-US" sz="2000" b="1" dirty="0" smtClean="0"/>
              <a:t>br1073</a:t>
            </a:r>
            <a:endParaRPr lang="ru-RU" sz="2000" b="1" dirty="0"/>
          </a:p>
        </p:txBody>
      </p:sp>
    </p:spTree>
  </p:cSld>
  <p:clrMapOvr>
    <a:masterClrMapping/>
  </p:clrMapOvr>
  <p:transition advTm="1716">
    <p:fade thruBlk="1"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b="1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Спасо-Преображенский</a:t>
            </a:r>
            <a:r>
              <a:rPr lang="ru-RU" sz="1600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монастырь</a:t>
            </a:r>
            <a:endParaRPr lang="ru-RU" sz="1600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type="body" sz="half" idx="2"/>
          </p:nvPr>
        </p:nvSpPr>
        <p:spPr>
          <a:xfrm>
            <a:off x="6143636" y="1628800"/>
            <a:ext cx="2573996" cy="4419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Старейшая архитектурная достопримечательность Ярославля. Монастырь основан в 1216 г. князем Константином Всеволодовичем. В 1550-1580 гг. вокруг монастыря были возведены каменные стены и башни. Монастырь превратился в сильную крепость, где хранилась государева казна и стоял стрелецкий гарнизон. Самым старым сооружением является </a:t>
            </a:r>
            <a:r>
              <a:rPr lang="ru-RU" sz="1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Спасо-Преображенский</a:t>
            </a: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собор Спасского монастыря (1506-1516гг.). Собор служил усыпальницей князей и знатных </a:t>
            </a:r>
            <a:r>
              <a:rPr lang="ru-RU" sz="1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ярославцев</a:t>
            </a: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Сейчас здесь расположен Ярославский государственный историко-архитектурный и художественный музей-заповедник.</a:t>
            </a:r>
            <a:endParaRPr lang="ru-RU" sz="12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0_7722_23bae850_XL.jpe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48595" y="885828"/>
            <a:ext cx="5380727" cy="4972064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</p:spTree>
  </p:cSld>
  <p:clrMapOvr>
    <a:masterClrMapping/>
  </p:clrMapOvr>
  <p:transition advTm="8502">
    <p:fade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Зоопарк</a:t>
            </a:r>
            <a:endParaRPr lang="ru-RU" sz="28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5_zoo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1657" y="857232"/>
            <a:ext cx="5303417" cy="490062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15074" y="1600200"/>
            <a:ext cx="2471726" cy="4419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Достопримечательностью этого комплекса является принцип организации, а именно, ландшафтного зоопарка, где в первую очередь создаются большие, удобные вольеры для животных, в которых им будут представлены максимально приемлемые условия существования.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Общая площадь зоопарка более 67 гектар, к настоящему времени освоено около 14.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Из них 10 га занимает экспозиция, представляющая коллекцию из почти ста видов животных 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 тысячелетию города Ярославля предполагается освоить третью очередь зоопарка.</a:t>
            </a:r>
            <a:endParaRPr lang="ru-RU" sz="12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</p:spTree>
  </p:cSld>
  <p:clrMapOvr>
    <a:masterClrMapping/>
  </p:clrMapOvr>
  <p:transition advTm="9828">
    <p:fade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Памятник 1000-летию Ярославля</a:t>
            </a:r>
            <a:endParaRPr lang="ru-RU" sz="28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news_img009-1l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Стела высотой более 20 м. на постаменте, вокруг которого установлены скульптуры исторических персонажей, олицетворяющих историю древнерусского города: князь-основатель Ярославля, православный священник, древний летописец, воины-дружинники, женщина с ребенком.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Высказываются мнения, что массивный монумент испортил вид на исторический ансамбль в Коровниках.</a:t>
            </a:r>
            <a:endParaRPr lang="ru-RU" sz="12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</p:spTree>
  </p:cSld>
  <p:clrMapOvr>
    <a:masterClrMapping/>
  </p:clrMapOvr>
  <p:transition advTm="10124">
    <p:fade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228880" cy="1066800"/>
          </a:xfrm>
        </p:spPr>
        <p:txBody>
          <a:bodyPr>
            <a:normAutofit/>
          </a:bodyPr>
          <a:lstStyle/>
          <a:p>
            <a:r>
              <a:rPr lang="ru-RU" sz="20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Успенский кафедральный собор</a:t>
            </a:r>
            <a:endParaRPr lang="ru-RU" sz="20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0_5e029_5c52183f_XL.jpe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Первый храм на этом месте был построен в 1219 г.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 17-19 вв. сформировался комплекс, состоящий из собора и колокольни.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 1937 г. собор был взорван, а на его месте — разбит городской парк культуры и отдыха.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Новый собор строился в 2004-2010 гг., освящен 12.09.2010 г.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Собор подвергался критике за свои размеры и облик, чуждый верхневолжской архитектурной традиции.</a:t>
            </a:r>
            <a:endParaRPr lang="ru-RU" sz="12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</p:spTree>
  </p:cSld>
  <p:clrMapOvr>
    <a:masterClrMapping/>
  </p:clrMapOvr>
  <p:transition advTm="9922">
    <p:fade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0232" y="476672"/>
            <a:ext cx="2057400" cy="1066800"/>
          </a:xfrm>
        </p:spPr>
        <p:txBody>
          <a:bodyPr>
            <a:noAutofit/>
          </a:bodyPr>
          <a:lstStyle/>
          <a:p>
            <a:pPr algn="ctr"/>
            <a:r>
              <a:rPr lang="ru-RU" sz="28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Музей боевой славы</a:t>
            </a:r>
            <a:endParaRPr lang="ru-RU" sz="28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yaroslavl-4917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228880" cy="4419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Экспозиция рассказывает о боевой доблести, славе, </a:t>
            </a:r>
            <a:r>
              <a:rPr lang="ru-RU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 ратном </a:t>
            </a:r>
            <a:r>
              <a:rPr lang="ru-RU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подвиге </a:t>
            </a:r>
            <a:r>
              <a:rPr lang="ru-RU" sz="20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ярославцев</a:t>
            </a:r>
            <a:r>
              <a:rPr lang="ru-RU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 годы Великой Отечественной войны.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Значительное место в экспозиции занимает оружие.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К экспонируемым достопримечательностям относятся ордена и медали, обмундирование советских воинов, фотографии, письма.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Вниманию посетителей предлагается обзорная экскурсия по выставке</a:t>
            </a:r>
            <a:r>
              <a:rPr lang="ru-RU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endParaRPr lang="ru-RU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</p:spTree>
  </p:cSld>
  <p:clrMapOvr>
    <a:masterClrMapping/>
  </p:clrMapOvr>
  <p:transition advTm="10016">
    <p:fade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142852"/>
            <a:ext cx="2057400" cy="1066800"/>
          </a:xfrm>
        </p:spPr>
        <p:txBody>
          <a:bodyPr>
            <a:normAutofit/>
          </a:bodyPr>
          <a:lstStyle/>
          <a:p>
            <a:r>
              <a:rPr lang="ru-RU" sz="24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Планетарий</a:t>
            </a:r>
            <a:endParaRPr lang="ru-RU" sz="24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Planetarii-542x407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142984"/>
            <a:ext cx="2057400" cy="52864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Новый Ярославский планетарий имени В. Терешковой открыт в апреле 2011 года и поражает своей масштабностью.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рамках интерактивных обучающих программ все желающие могут слетать на Луну или на Марс, отправиться в большое путешествие во времени, виртуально оказаться на борту настоящего космического корабля.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Ярославский планетарий предлагает новую услугу: показ фильмов о космосе в формате 3D. </a:t>
            </a:r>
            <a:endParaRPr lang="ru-RU" sz="1400" b="1" dirty="0">
              <a:ln w="10160">
                <a:solidFill>
                  <a:schemeClr val="accent1"/>
                </a:solidFill>
                <a:prstDash val="solid"/>
              </a:ln>
              <a:solidFill>
                <a:schemeClr val="tx1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</p:spTree>
  </p:cSld>
  <p:clrMapOvr>
    <a:masterClrMapping/>
  </p:clrMapOvr>
  <p:transition advTm="10062">
    <p:fade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629400" y="214290"/>
            <a:ext cx="2057400" cy="1066800"/>
          </a:xfrm>
        </p:spPr>
        <p:txBody>
          <a:bodyPr>
            <a:normAutofit/>
          </a:bodyPr>
          <a:lstStyle/>
          <a:p>
            <a:r>
              <a:rPr lang="ru-RU" sz="2400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Волковский</a:t>
            </a:r>
            <a:r>
              <a:rPr lang="ru-RU" sz="2400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театр</a:t>
            </a:r>
            <a:endParaRPr lang="ru-RU" sz="2400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" name="Рисунок 9" descr="24014037_00153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l="9418" r="9418"/>
          <a:stretch>
            <a:fillRect/>
          </a:stretch>
        </p:blipFill>
        <p:spPr/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6629400" y="1214422"/>
            <a:ext cx="2057400" cy="4419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История </a:t>
            </a:r>
            <a:r>
              <a:rPr lang="ru-RU" sz="105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Волковского</a:t>
            </a:r>
            <a:r>
              <a:rPr lang="ru-RU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театра восходит к кожевенному амбару, в котором, по преданию, два с половиной века назад молодой купеческий сын Фёдор Григорьевич Волков с братьями и друзьями начал устраивать в Ярославле театральные представления.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Первое из них прошло 10 июля 1750 года в кожевенном амбаре отчима Фёдора, купца Полушкина — это была «</a:t>
            </a:r>
            <a:r>
              <a:rPr lang="ru-RU" sz="105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Эсфирь</a:t>
            </a:r>
            <a:r>
              <a:rPr lang="ru-RU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Жана Расина в переводе Фёдора Волкова.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Специальное театральное здание («театральная хоромина») открылось на берегу Волги 7 января 1751 года трагедией А. П. Сумарокова «</a:t>
            </a:r>
            <a:r>
              <a:rPr lang="ru-RU" sz="105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Хорев</a:t>
            </a:r>
            <a:r>
              <a:rPr lang="ru-RU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», были изготовлены костюмы, декорации; сложился постоянный репертуар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Театр Фёдора Волкова в Ярославле принято считать первым русским публичным общедоступным профессиональным театром</a:t>
            </a:r>
            <a:r>
              <a:rPr lang="ru-RU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</p:spTree>
  </p:cSld>
  <p:clrMapOvr>
    <a:masterClrMapping/>
  </p:clrMapOvr>
  <p:transition advTm="20358">
    <p:fade thruBlk="1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ПРОСМОТР</a:t>
            </a:r>
            <a:endParaRPr lang="ru-RU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Приглашаем в Ярославль!</a:t>
            </a:r>
            <a:endParaRPr lang="ru-RU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br1073</a:t>
            </a:r>
            <a:endParaRPr lang="ru-RU"/>
          </a:p>
        </p:txBody>
      </p:sp>
    </p:spTree>
  </p:cSld>
  <p:clrMapOvr>
    <a:masterClrMapping/>
  </p:clrMapOvr>
  <p:transition spd="med" advTm="3713">
    <p:fade thruBlk="1"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77</TotalTime>
  <Words>533</Words>
  <Application>Microsoft Office PowerPoint</Application>
  <PresentationFormat>Экран (4:3)</PresentationFormat>
  <Paragraphs>47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ДОСТОПРИМЕЧАТЕЛЬНОСТИ  ЯРОСЛАВЛЯ </vt:lpstr>
      <vt:lpstr>Спасо-Преображенский монастырь</vt:lpstr>
      <vt:lpstr>Зоопарк</vt:lpstr>
      <vt:lpstr>Памятник 1000-летию Ярославля</vt:lpstr>
      <vt:lpstr>Успенский кафедральный собор</vt:lpstr>
      <vt:lpstr>Музей боевой славы</vt:lpstr>
      <vt:lpstr>Планетарий</vt:lpstr>
      <vt:lpstr>Волковский театр</vt:lpstr>
      <vt:lpstr>Приглашаем в Ярославль!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Mayer</dc:creator>
  <cp:lastModifiedBy>Сумерина</cp:lastModifiedBy>
  <cp:revision>10</cp:revision>
  <dcterms:created xsi:type="dcterms:W3CDTF">2012-05-14T15:35:43Z</dcterms:created>
  <dcterms:modified xsi:type="dcterms:W3CDTF">2012-05-15T15:44:05Z</dcterms:modified>
</cp:coreProperties>
</file>